
<file path=[Content_Types].xml><?xml version="1.0" encoding="utf-8"?>
<Types xmlns="http://schemas.openxmlformats.org/package/2006/content-types">
  <Default Extension="png" ContentType="image/png"/>
  <Default Extension="bin" ContentType="application/vnd.openxmlformats-officedocument.oleObject"/>
  <Default Extension="1385F4E0"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9.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1.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2.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3.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4.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5.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17.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theme/theme18.xml" ContentType="application/vnd.openxmlformats-officedocument.theme+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9.xml" ContentType="application/vnd.openxmlformats-officedocument.theme+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0" r:id="rId6"/>
    <p:sldMasterId id="2147483720" r:id="rId7"/>
    <p:sldMasterId id="2147483732" r:id="rId8"/>
    <p:sldMasterId id="2147483753" r:id="rId9"/>
    <p:sldMasterId id="2147483768" r:id="rId10"/>
    <p:sldMasterId id="2147483828" r:id="rId11"/>
    <p:sldMasterId id="2147483840" r:id="rId12"/>
    <p:sldMasterId id="2147483859" r:id="rId13"/>
    <p:sldMasterId id="2147483884" r:id="rId14"/>
    <p:sldMasterId id="2147483911" r:id="rId15"/>
    <p:sldMasterId id="2147483923" r:id="rId16"/>
    <p:sldMasterId id="2147483941" r:id="rId17"/>
    <p:sldMasterId id="2147483953" r:id="rId18"/>
    <p:sldMasterId id="2147483980" r:id="rId19"/>
    <p:sldMasterId id="2147484017" r:id="rId20"/>
    <p:sldMasterId id="2147484035" r:id="rId21"/>
    <p:sldMasterId id="2147484082" r:id="rId22"/>
    <p:sldMasterId id="2147484102" r:id="rId23"/>
  </p:sldMasterIdLst>
  <p:notesMasterIdLst>
    <p:notesMasterId r:id="rId124"/>
  </p:notesMasterIdLst>
  <p:sldIdLst>
    <p:sldId id="365" r:id="rId24"/>
    <p:sldId id="257" r:id="rId25"/>
    <p:sldId id="407" r:id="rId26"/>
    <p:sldId id="259" r:id="rId27"/>
    <p:sldId id="260" r:id="rId28"/>
    <p:sldId id="261" r:id="rId29"/>
    <p:sldId id="375" r:id="rId30"/>
    <p:sldId id="348" r:id="rId31"/>
    <p:sldId id="408" r:id="rId32"/>
    <p:sldId id="411" r:id="rId33"/>
    <p:sldId id="412" r:id="rId34"/>
    <p:sldId id="325" r:id="rId35"/>
    <p:sldId id="323" r:id="rId36"/>
    <p:sldId id="324" r:id="rId37"/>
    <p:sldId id="318" r:id="rId38"/>
    <p:sldId id="349" r:id="rId39"/>
    <p:sldId id="340" r:id="rId40"/>
    <p:sldId id="341" r:id="rId41"/>
    <p:sldId id="344" r:id="rId42"/>
    <p:sldId id="345" r:id="rId43"/>
    <p:sldId id="291" r:id="rId44"/>
    <p:sldId id="292" r:id="rId45"/>
    <p:sldId id="293" r:id="rId46"/>
    <p:sldId id="376" r:id="rId47"/>
    <p:sldId id="377" r:id="rId48"/>
    <p:sldId id="378" r:id="rId49"/>
    <p:sldId id="379" r:id="rId50"/>
    <p:sldId id="380" r:id="rId51"/>
    <p:sldId id="381" r:id="rId52"/>
    <p:sldId id="382" r:id="rId53"/>
    <p:sldId id="265" r:id="rId54"/>
    <p:sldId id="419" r:id="rId55"/>
    <p:sldId id="415" r:id="rId56"/>
    <p:sldId id="416" r:id="rId57"/>
    <p:sldId id="301" r:id="rId58"/>
    <p:sldId id="302" r:id="rId59"/>
    <p:sldId id="420" r:id="rId60"/>
    <p:sldId id="299" r:id="rId61"/>
    <p:sldId id="418" r:id="rId62"/>
    <p:sldId id="314" r:id="rId63"/>
    <p:sldId id="422" r:id="rId64"/>
    <p:sldId id="421" r:id="rId65"/>
    <p:sldId id="417" r:id="rId66"/>
    <p:sldId id="346" r:id="rId67"/>
    <p:sldId id="414" r:id="rId68"/>
    <p:sldId id="332" r:id="rId69"/>
    <p:sldId id="333" r:id="rId70"/>
    <p:sldId id="334" r:id="rId71"/>
    <p:sldId id="370" r:id="rId72"/>
    <p:sldId id="366" r:id="rId73"/>
    <p:sldId id="367" r:id="rId74"/>
    <p:sldId id="369" r:id="rId75"/>
    <p:sldId id="353" r:id="rId76"/>
    <p:sldId id="308" r:id="rId77"/>
    <p:sldId id="309" r:id="rId78"/>
    <p:sldId id="310" r:id="rId79"/>
    <p:sldId id="311" r:id="rId80"/>
    <p:sldId id="391" r:id="rId81"/>
    <p:sldId id="392" r:id="rId82"/>
    <p:sldId id="393" r:id="rId83"/>
    <p:sldId id="399" r:id="rId84"/>
    <p:sldId id="426" r:id="rId85"/>
    <p:sldId id="354" r:id="rId86"/>
    <p:sldId id="386" r:id="rId87"/>
    <p:sldId id="387" r:id="rId88"/>
    <p:sldId id="388" r:id="rId89"/>
    <p:sldId id="389" r:id="rId90"/>
    <p:sldId id="390" r:id="rId91"/>
    <p:sldId id="383" r:id="rId92"/>
    <p:sldId id="384" r:id="rId93"/>
    <p:sldId id="385" r:id="rId94"/>
    <p:sldId id="371" r:id="rId95"/>
    <p:sldId id="372" r:id="rId96"/>
    <p:sldId id="373" r:id="rId97"/>
    <p:sldId id="374" r:id="rId98"/>
    <p:sldId id="350" r:id="rId99"/>
    <p:sldId id="351" r:id="rId100"/>
    <p:sldId id="352" r:id="rId101"/>
    <p:sldId id="305" r:id="rId102"/>
    <p:sldId id="321" r:id="rId103"/>
    <p:sldId id="322" r:id="rId104"/>
    <p:sldId id="357" r:id="rId105"/>
    <p:sldId id="364" r:id="rId106"/>
    <p:sldId id="358" r:id="rId107"/>
    <p:sldId id="359" r:id="rId108"/>
    <p:sldId id="360" r:id="rId109"/>
    <p:sldId id="361" r:id="rId110"/>
    <p:sldId id="395" r:id="rId111"/>
    <p:sldId id="424" r:id="rId112"/>
    <p:sldId id="425" r:id="rId113"/>
    <p:sldId id="362" r:id="rId114"/>
    <p:sldId id="326" r:id="rId115"/>
    <p:sldId id="284" r:id="rId116"/>
    <p:sldId id="286" r:id="rId117"/>
    <p:sldId id="288" r:id="rId118"/>
    <p:sldId id="289" r:id="rId119"/>
    <p:sldId id="290" r:id="rId120"/>
    <p:sldId id="282" r:id="rId121"/>
    <p:sldId id="283" r:id="rId122"/>
    <p:sldId id="363" r:id="rId1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vergence" id="{FE945410-72BF-4727-A48F-E630B7C192E3}">
          <p14:sldIdLst>
            <p14:sldId id="365"/>
            <p14:sldId id="257"/>
            <p14:sldId id="407"/>
            <p14:sldId id="259"/>
            <p14:sldId id="260"/>
            <p14:sldId id="261"/>
            <p14:sldId id="375"/>
          </p14:sldIdLst>
        </p14:section>
        <p14:section name="Plateforme" id="{7945650F-D82E-42EB-98A8-7F47602AC9BC}">
          <p14:sldIdLst>
            <p14:sldId id="348"/>
            <p14:sldId id="408"/>
            <p14:sldId id="411"/>
            <p14:sldId id="412"/>
            <p14:sldId id="325"/>
            <p14:sldId id="323"/>
            <p14:sldId id="324"/>
            <p14:sldId id="318"/>
          </p14:sldIdLst>
        </p14:section>
        <p14:section name="Adaptation aux écrans" id="{AE6F8970-7313-471D-80C2-1F208C68CAAC}">
          <p14:sldIdLst>
            <p14:sldId id="349"/>
            <p14:sldId id="340"/>
            <p14:sldId id="341"/>
            <p14:sldId id="344"/>
            <p14:sldId id="345"/>
            <p14:sldId id="291"/>
            <p14:sldId id="292"/>
            <p14:sldId id="293"/>
            <p14:sldId id="376"/>
            <p14:sldId id="377"/>
            <p14:sldId id="378"/>
            <p14:sldId id="379"/>
            <p14:sldId id="380"/>
            <p14:sldId id="381"/>
            <p14:sldId id="382"/>
            <p14:sldId id="265"/>
            <p14:sldId id="419"/>
            <p14:sldId id="415"/>
            <p14:sldId id="416"/>
            <p14:sldId id="301"/>
            <p14:sldId id="302"/>
            <p14:sldId id="420"/>
            <p14:sldId id="299"/>
            <p14:sldId id="418"/>
            <p14:sldId id="314"/>
            <p14:sldId id="422"/>
            <p14:sldId id="421"/>
            <p14:sldId id="417"/>
            <p14:sldId id="346"/>
            <p14:sldId id="414"/>
            <p14:sldId id="332"/>
            <p14:sldId id="333"/>
            <p14:sldId id="334"/>
            <p14:sldId id="370"/>
            <p14:sldId id="366"/>
            <p14:sldId id="367"/>
            <p14:sldId id="369"/>
          </p14:sldIdLst>
        </p14:section>
        <p14:section name="Nouveautés" id="{E4386ED8-19F9-4F77-AA85-3A0CCE9E4715}">
          <p14:sldIdLst>
            <p14:sldId id="353"/>
            <p14:sldId id="308"/>
            <p14:sldId id="309"/>
            <p14:sldId id="310"/>
            <p14:sldId id="311"/>
            <p14:sldId id="391"/>
            <p14:sldId id="392"/>
            <p14:sldId id="393"/>
            <p14:sldId id="399"/>
            <p14:sldId id="426"/>
            <p14:sldId id="354"/>
            <p14:sldId id="386"/>
            <p14:sldId id="387"/>
            <p14:sldId id="388"/>
            <p14:sldId id="389"/>
            <p14:sldId id="390"/>
            <p14:sldId id="383"/>
            <p14:sldId id="384"/>
            <p14:sldId id="385"/>
            <p14:sldId id="371"/>
            <p14:sldId id="372"/>
            <p14:sldId id="373"/>
            <p14:sldId id="374"/>
          </p14:sldIdLst>
        </p14:section>
        <p14:section name="Performance" id="{0EBABEF5-3B3D-4F30-B0CE-EFEC72A0DDEE}">
          <p14:sldIdLst>
            <p14:sldId id="350"/>
            <p14:sldId id="351"/>
            <p14:sldId id="352"/>
            <p14:sldId id="305"/>
            <p14:sldId id="321"/>
            <p14:sldId id="322"/>
          </p14:sldIdLst>
        </p14:section>
        <p14:section name="IoT" id="{5674F346-910B-4EBB-A7C4-0C1390B98EE7}">
          <p14:sldIdLst>
            <p14:sldId id="357"/>
            <p14:sldId id="364"/>
            <p14:sldId id="358"/>
            <p14:sldId id="359"/>
            <p14:sldId id="360"/>
            <p14:sldId id="361"/>
            <p14:sldId id="395"/>
            <p14:sldId id="424"/>
            <p14:sldId id="425"/>
          </p14:sldIdLst>
        </p14:section>
        <p14:section name="Windows Dev Center" id="{ED766202-68B7-4CB6-8C6E-68D165795F62}">
          <p14:sldIdLst>
            <p14:sldId id="362"/>
            <p14:sldId id="326"/>
            <p14:sldId id="284"/>
            <p14:sldId id="286"/>
            <p14:sldId id="288"/>
            <p14:sldId id="289"/>
            <p14:sldId id="290"/>
            <p14:sldId id="282"/>
            <p14:sldId id="283"/>
            <p14:sldId id="3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A0A"/>
    <a:srgbClr val="6CD044"/>
    <a:srgbClr val="FF8C00"/>
    <a:srgbClr val="CCCCCC"/>
    <a:srgbClr val="8497B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9068" autoAdjust="0"/>
  </p:normalViewPr>
  <p:slideViewPr>
    <p:cSldViewPr snapToGrid="0">
      <p:cViewPr varScale="1">
        <p:scale>
          <a:sx n="104" d="100"/>
          <a:sy n="104" d="100"/>
        </p:scale>
        <p:origin x="834"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3.xml"/><Relationship Id="rId117" Type="http://schemas.openxmlformats.org/officeDocument/2006/relationships/slide" Target="slides/slide94.xml"/><Relationship Id="rId21" Type="http://schemas.openxmlformats.org/officeDocument/2006/relationships/slideMaster" Target="slideMasters/slideMaster18.xml"/><Relationship Id="rId42" Type="http://schemas.openxmlformats.org/officeDocument/2006/relationships/slide" Target="slides/slide19.xml"/><Relationship Id="rId47" Type="http://schemas.openxmlformats.org/officeDocument/2006/relationships/slide" Target="slides/slide24.xml"/><Relationship Id="rId63" Type="http://schemas.openxmlformats.org/officeDocument/2006/relationships/slide" Target="slides/slide40.xml"/><Relationship Id="rId68" Type="http://schemas.openxmlformats.org/officeDocument/2006/relationships/slide" Target="slides/slide45.xml"/><Relationship Id="rId84" Type="http://schemas.openxmlformats.org/officeDocument/2006/relationships/slide" Target="slides/slide61.xml"/><Relationship Id="rId89" Type="http://schemas.openxmlformats.org/officeDocument/2006/relationships/slide" Target="slides/slide66.xml"/><Relationship Id="rId112" Type="http://schemas.openxmlformats.org/officeDocument/2006/relationships/slide" Target="slides/slide89.xml"/><Relationship Id="rId16" Type="http://schemas.openxmlformats.org/officeDocument/2006/relationships/slideMaster" Target="slideMasters/slideMaster13.xml"/><Relationship Id="rId107" Type="http://schemas.openxmlformats.org/officeDocument/2006/relationships/slide" Target="slides/slide84.xml"/><Relationship Id="rId11" Type="http://schemas.openxmlformats.org/officeDocument/2006/relationships/slideMaster" Target="slideMasters/slideMaster8.xml"/><Relationship Id="rId32" Type="http://schemas.openxmlformats.org/officeDocument/2006/relationships/slide" Target="slides/slide9.xml"/><Relationship Id="rId37" Type="http://schemas.openxmlformats.org/officeDocument/2006/relationships/slide" Target="slides/slide14.xml"/><Relationship Id="rId53" Type="http://schemas.openxmlformats.org/officeDocument/2006/relationships/slide" Target="slides/slide30.xml"/><Relationship Id="rId58" Type="http://schemas.openxmlformats.org/officeDocument/2006/relationships/slide" Target="slides/slide35.xml"/><Relationship Id="rId74" Type="http://schemas.openxmlformats.org/officeDocument/2006/relationships/slide" Target="slides/slide51.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28"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67.xml"/><Relationship Id="rId95" Type="http://schemas.openxmlformats.org/officeDocument/2006/relationships/slide" Target="slides/slide7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slide" Target="slides/slide41.xml"/><Relationship Id="rId69" Type="http://schemas.openxmlformats.org/officeDocument/2006/relationships/slide" Target="slides/slide46.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13" Type="http://schemas.openxmlformats.org/officeDocument/2006/relationships/slide" Target="slides/slide90.xml"/><Relationship Id="rId118" Type="http://schemas.openxmlformats.org/officeDocument/2006/relationships/slide" Target="slides/slide95.xml"/><Relationship Id="rId12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28.xml"/><Relationship Id="rId72" Type="http://schemas.openxmlformats.org/officeDocument/2006/relationships/slide" Target="slides/slide49.xml"/><Relationship Id="rId80" Type="http://schemas.openxmlformats.org/officeDocument/2006/relationships/slide" Target="slides/slide57.xml"/><Relationship Id="rId85" Type="http://schemas.openxmlformats.org/officeDocument/2006/relationships/slide" Target="slides/slide62.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slide" Target="slides/slide44.xml"/><Relationship Id="rId103" Type="http://schemas.openxmlformats.org/officeDocument/2006/relationships/slide" Target="slides/slide80.xml"/><Relationship Id="rId108" Type="http://schemas.openxmlformats.org/officeDocument/2006/relationships/slide" Target="slides/slide85.xml"/><Relationship Id="rId116" Type="http://schemas.openxmlformats.org/officeDocument/2006/relationships/slide" Target="slides/slide93.xml"/><Relationship Id="rId124" Type="http://schemas.openxmlformats.org/officeDocument/2006/relationships/notesMaster" Target="notesMasters/notesMaster1.xml"/><Relationship Id="rId20" Type="http://schemas.openxmlformats.org/officeDocument/2006/relationships/slideMaster" Target="slideMasters/slideMaster17.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 Id="rId70" Type="http://schemas.openxmlformats.org/officeDocument/2006/relationships/slide" Target="slides/slide47.xml"/><Relationship Id="rId75" Type="http://schemas.openxmlformats.org/officeDocument/2006/relationships/slide" Target="slides/slide52.xml"/><Relationship Id="rId83" Type="http://schemas.openxmlformats.org/officeDocument/2006/relationships/slide" Target="slides/slide60.xml"/><Relationship Id="rId88" Type="http://schemas.openxmlformats.org/officeDocument/2006/relationships/slide" Target="slides/slide65.xml"/><Relationship Id="rId91" Type="http://schemas.openxmlformats.org/officeDocument/2006/relationships/slide" Target="slides/slide68.xml"/><Relationship Id="rId96" Type="http://schemas.openxmlformats.org/officeDocument/2006/relationships/slide" Target="slides/slide73.xml"/><Relationship Id="rId111" Type="http://schemas.openxmlformats.org/officeDocument/2006/relationships/slide" Target="slides/slide8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106" Type="http://schemas.openxmlformats.org/officeDocument/2006/relationships/slide" Target="slides/slide83.xml"/><Relationship Id="rId114" Type="http://schemas.openxmlformats.org/officeDocument/2006/relationships/slide" Target="slides/slide91.xml"/><Relationship Id="rId119" Type="http://schemas.openxmlformats.org/officeDocument/2006/relationships/slide" Target="slides/slide96.xml"/><Relationship Id="rId12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slide" Target="slides/slide42.xml"/><Relationship Id="rId73" Type="http://schemas.openxmlformats.org/officeDocument/2006/relationships/slide" Target="slides/slide50.xml"/><Relationship Id="rId78" Type="http://schemas.openxmlformats.org/officeDocument/2006/relationships/slide" Target="slides/slide55.xml"/><Relationship Id="rId81" Type="http://schemas.openxmlformats.org/officeDocument/2006/relationships/slide" Target="slides/slide58.xml"/><Relationship Id="rId86" Type="http://schemas.openxmlformats.org/officeDocument/2006/relationships/slide" Target="slides/slide63.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6.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48.xml"/><Relationship Id="rId92" Type="http://schemas.openxmlformats.org/officeDocument/2006/relationships/slide" Target="slides/slide69.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61" Type="http://schemas.openxmlformats.org/officeDocument/2006/relationships/slide" Target="slides/slide38.xml"/><Relationship Id="rId82" Type="http://schemas.openxmlformats.org/officeDocument/2006/relationships/slide" Target="slides/slide5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845510089927283"/>
          <c:y val="4.9108222711829727E-2"/>
          <c:w val="0.79518806898374628"/>
          <c:h val="0.75095070902476801"/>
        </c:manualLayout>
      </c:layout>
      <c:barChart>
        <c:barDir val="col"/>
        <c:grouping val="clustered"/>
        <c:varyColors val="0"/>
        <c:ser>
          <c:idx val="0"/>
          <c:order val="0"/>
          <c:tx>
            <c:strRef>
              <c:f>Sheet1!$B$1</c:f>
              <c:strCache>
                <c:ptCount val="1"/>
                <c:pt idx="0">
                  <c:v>8.1</c:v>
                </c:pt>
              </c:strCache>
            </c:strRef>
          </c:tx>
          <c:spPr>
            <a:solidFill>
              <a:schemeClr val="accent1">
                <a:shade val="80000"/>
                <a:satMod val="180000"/>
              </a:schemeClr>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Hello World (M)</c:v>
                </c:pt>
                <c:pt idx="1">
                  <c:v>Dialer (M)</c:v>
                </c:pt>
                <c:pt idx="2">
                  <c:v>Calc (PC)</c:v>
                </c:pt>
              </c:strCache>
            </c:strRef>
          </c:cat>
          <c:val>
            <c:numRef>
              <c:f>Sheet1!$B$2:$B$4</c:f>
              <c:numCache>
                <c:formatCode>General</c:formatCode>
                <c:ptCount val="3"/>
                <c:pt idx="0">
                  <c:v>345</c:v>
                </c:pt>
                <c:pt idx="1">
                  <c:v>609</c:v>
                </c:pt>
                <c:pt idx="2">
                  <c:v>663</c:v>
                </c:pt>
              </c:numCache>
            </c:numRef>
          </c:val>
        </c:ser>
        <c:ser>
          <c:idx val="1"/>
          <c:order val="1"/>
          <c:tx>
            <c:strRef>
              <c:f>Sheet1!$C$1</c:f>
              <c:strCache>
                <c:ptCount val="1"/>
                <c:pt idx="0">
                  <c:v>10</c:v>
                </c:pt>
              </c:strCache>
            </c:strRef>
          </c:tx>
          <c:spPr>
            <a:solidFill>
              <a:schemeClr val="accent2">
                <a:shade val="80000"/>
                <a:satMod val="180000"/>
              </a:schemeClr>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Hello World (M)</c:v>
                </c:pt>
                <c:pt idx="1">
                  <c:v>Dialer (M)</c:v>
                </c:pt>
                <c:pt idx="2">
                  <c:v>Calc (PC)</c:v>
                </c:pt>
              </c:strCache>
            </c:strRef>
          </c:cat>
          <c:val>
            <c:numRef>
              <c:f>Sheet1!$C$2:$C$4</c:f>
              <c:numCache>
                <c:formatCode>General</c:formatCode>
                <c:ptCount val="3"/>
                <c:pt idx="0">
                  <c:v>277</c:v>
                </c:pt>
                <c:pt idx="1">
                  <c:v>510</c:v>
                </c:pt>
                <c:pt idx="2">
                  <c:v>511</c:v>
                </c:pt>
              </c:numCache>
            </c:numRef>
          </c:val>
        </c:ser>
        <c:dLbls>
          <c:dLblPos val="outEnd"/>
          <c:showLegendKey val="0"/>
          <c:showVal val="1"/>
          <c:showCatName val="0"/>
          <c:showSerName val="0"/>
          <c:showPercent val="0"/>
          <c:showBubbleSize val="0"/>
        </c:dLbls>
        <c:gapWidth val="100"/>
        <c:overlap val="-24"/>
        <c:axId val="416707400"/>
        <c:axId val="416707008"/>
      </c:barChart>
      <c:catAx>
        <c:axId val="41670740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416707008"/>
        <c:crosses val="autoZero"/>
        <c:auto val="1"/>
        <c:lblAlgn val="ctr"/>
        <c:lblOffset val="100"/>
        <c:noMultiLvlLbl val="0"/>
      </c:catAx>
      <c:valAx>
        <c:axId val="416707008"/>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dirty="0" smtClean="0"/>
                  <a:t>Time in  </a:t>
                </a:r>
                <a:r>
                  <a:rPr lang="en-US" dirty="0" err="1" smtClean="0"/>
                  <a:t>ms</a:t>
                </a:r>
                <a:endParaRPr lang="en-US"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4167074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480655516946125"/>
          <c:y val="4.8944526571621856E-2"/>
          <c:w val="0.83172722122588294"/>
          <c:h val="0.75961177634914179"/>
        </c:manualLayout>
      </c:layout>
      <c:barChart>
        <c:barDir val="col"/>
        <c:grouping val="clustered"/>
        <c:varyColors val="0"/>
        <c:ser>
          <c:idx val="0"/>
          <c:order val="0"/>
          <c:tx>
            <c:strRef>
              <c:f>Sheet1!$B$1</c:f>
              <c:strCache>
                <c:ptCount val="1"/>
                <c:pt idx="0">
                  <c:v>8.1</c:v>
                </c:pt>
              </c:strCache>
            </c:strRef>
          </c:tx>
          <c:spPr>
            <a:solidFill>
              <a:schemeClr val="accent1">
                <a:shade val="80000"/>
                <a:satMod val="180000"/>
              </a:schemeClr>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Hello World (M)</c:v>
                </c:pt>
                <c:pt idx="1">
                  <c:v>Dialer (M)</c:v>
                </c:pt>
                <c:pt idx="2">
                  <c:v>Calc (PC)</c:v>
                </c:pt>
              </c:strCache>
            </c:strRef>
          </c:cat>
          <c:val>
            <c:numRef>
              <c:f>Sheet1!$B$2:$B$4</c:f>
              <c:numCache>
                <c:formatCode>General</c:formatCode>
                <c:ptCount val="3"/>
                <c:pt idx="0">
                  <c:v>7.5</c:v>
                </c:pt>
                <c:pt idx="1">
                  <c:v>12.6</c:v>
                </c:pt>
                <c:pt idx="2">
                  <c:v>18.399999999999999</c:v>
                </c:pt>
              </c:numCache>
            </c:numRef>
          </c:val>
        </c:ser>
        <c:ser>
          <c:idx val="1"/>
          <c:order val="1"/>
          <c:tx>
            <c:strRef>
              <c:f>Sheet1!$C$1</c:f>
              <c:strCache>
                <c:ptCount val="1"/>
                <c:pt idx="0">
                  <c:v>10</c:v>
                </c:pt>
              </c:strCache>
            </c:strRef>
          </c:tx>
          <c:spPr>
            <a:solidFill>
              <a:schemeClr val="accent2">
                <a:shade val="80000"/>
                <a:satMod val="180000"/>
              </a:schemeClr>
            </a:solidFill>
            <a:ln>
              <a:noFill/>
            </a:ln>
            <a:effectLst>
              <a:outerShdw blurRad="40000" dist="23000" dir="5400000" rotWithShape="0">
                <a:srgbClr val="000000">
                  <a:alpha val="35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Hello World (M)</c:v>
                </c:pt>
                <c:pt idx="1">
                  <c:v>Dialer (M)</c:v>
                </c:pt>
                <c:pt idx="2">
                  <c:v>Calc (PC)</c:v>
                </c:pt>
              </c:strCache>
            </c:strRef>
          </c:cat>
          <c:val>
            <c:numRef>
              <c:f>Sheet1!$C$2:$C$4</c:f>
              <c:numCache>
                <c:formatCode>General</c:formatCode>
                <c:ptCount val="3"/>
                <c:pt idx="0">
                  <c:v>4.2</c:v>
                </c:pt>
                <c:pt idx="1">
                  <c:v>7</c:v>
                </c:pt>
                <c:pt idx="2">
                  <c:v>12.5</c:v>
                </c:pt>
              </c:numCache>
            </c:numRef>
          </c:val>
        </c:ser>
        <c:dLbls>
          <c:dLblPos val="outEnd"/>
          <c:showLegendKey val="0"/>
          <c:showVal val="1"/>
          <c:showCatName val="0"/>
          <c:showSerName val="0"/>
          <c:showPercent val="0"/>
          <c:showBubbleSize val="0"/>
        </c:dLbls>
        <c:gapWidth val="100"/>
        <c:overlap val="-24"/>
        <c:axId val="416708576"/>
        <c:axId val="416708968"/>
      </c:barChart>
      <c:catAx>
        <c:axId val="41670857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416708968"/>
        <c:crosses val="autoZero"/>
        <c:auto val="1"/>
        <c:lblAlgn val="ctr"/>
        <c:lblOffset val="100"/>
        <c:noMultiLvlLbl val="0"/>
      </c:catAx>
      <c:valAx>
        <c:axId val="416708968"/>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197" b="1" i="0" u="none" strike="noStrike" kern="1200" baseline="0">
                    <a:solidFill>
                      <a:srgbClr val="44546A"/>
                    </a:solidFill>
                    <a:latin typeface="+mn-lt"/>
                    <a:ea typeface="+mn-ea"/>
                    <a:cs typeface="+mn-cs"/>
                  </a:defRPr>
                </a:pPr>
                <a:r>
                  <a:rPr lang="en-US" sz="1200" b="1" i="0" baseline="0" dirty="0" smtClean="0">
                    <a:effectLst/>
                  </a:rPr>
                  <a:t>Dynamic  in  MB</a:t>
                </a:r>
                <a:endParaRPr lang="en-US" sz="1000" dirty="0"/>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197" b="1" i="0" u="none" strike="noStrike" kern="1200" baseline="0">
                  <a:solidFill>
                    <a:srgbClr val="44546A"/>
                  </a:solidFill>
                  <a:latin typeface="+mn-lt"/>
                  <a:ea typeface="+mn-ea"/>
                  <a:cs typeface="+mn-cs"/>
                </a:defRPr>
              </a:pPr>
              <a:endParaRPr lang="fr-F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crossAx val="416708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B5D727-6CF2-43C3-957B-6B725E7EDFFB}" type="datetimeFigureOut">
              <a:rPr lang="fr-FR" smtClean="0"/>
              <a:t>21/06/2015</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551B06-3BDF-4562-A288-ED8D15364F01}" type="slidenum">
              <a:rPr lang="fr-FR" smtClean="0"/>
              <a:t>‹N°›</a:t>
            </a:fld>
            <a:endParaRPr lang="fr-FR"/>
          </a:p>
        </p:txBody>
      </p:sp>
    </p:spTree>
    <p:extLst>
      <p:ext uri="{BB962C8B-B14F-4D97-AF65-F5344CB8AC3E}">
        <p14:creationId xmlns:p14="http://schemas.microsoft.com/office/powerpoint/2010/main" val="1593025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867598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Ce n’est pas tant la forme que le fond qui compte.</a:t>
            </a:r>
          </a:p>
          <a:p>
            <a:r>
              <a:rPr lang="fr-FR" dirty="0" smtClean="0"/>
              <a:t>Le</a:t>
            </a:r>
            <a:r>
              <a:rPr lang="fr-FR" baseline="0" dirty="0" smtClean="0"/>
              <a:t> focus doit être le contenu, la hiérarchie de l’information et le plaisir de l’utilisateur.</a:t>
            </a:r>
          </a:p>
          <a:p>
            <a:r>
              <a:rPr lang="fr-FR" baseline="0" dirty="0" smtClean="0"/>
              <a:t>Commençons par faire des applis qui apportent un vrai service à l’utilisateur et qui utilisent leur propre langage de design.</a:t>
            </a:r>
          </a:p>
          <a:p>
            <a:endParaRPr lang="fr-FR" dirty="0" smtClean="0"/>
          </a:p>
          <a:p>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solidFill>
                  <a:prstClr val="black"/>
                </a:solidFill>
              </a:rPr>
              <a:pPr/>
              <a:t>19</a:t>
            </a:fld>
            <a:endParaRPr lang="fr-FR" dirty="0">
              <a:solidFill>
                <a:prstClr val="black"/>
              </a:solidFill>
            </a:endParaRPr>
          </a:p>
        </p:txBody>
      </p:sp>
    </p:spTree>
    <p:extLst>
      <p:ext uri="{BB962C8B-B14F-4D97-AF65-F5344CB8AC3E}">
        <p14:creationId xmlns:p14="http://schemas.microsoft.com/office/powerpoint/2010/main" val="2590216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Faire des applis lookées Microsoft ne sera jamais une garantie de succès.</a:t>
            </a:r>
          </a:p>
          <a:p>
            <a:r>
              <a:rPr lang="fr-FR" baseline="0" dirty="0" smtClean="0"/>
              <a:t>Ce que les gens veulent, c’est de l’identité.</a:t>
            </a:r>
          </a:p>
          <a:p>
            <a:r>
              <a:rPr lang="fr-FR" baseline="0" dirty="0" smtClean="0"/>
              <a:t>Rester trop ancrés dans les guidelines et les contrôles rendent les applis banales et les identifient comme des utilitaires.</a:t>
            </a:r>
          </a:p>
          <a:p>
            <a:r>
              <a:rPr lang="fr-FR" baseline="0" dirty="0" smtClean="0"/>
              <a:t>Utilisez vos propres codes, votre identité et vos contrôles pour rendre votre application unique.</a:t>
            </a:r>
          </a:p>
          <a:p>
            <a:endParaRPr lang="fr-FR" baseline="0" dirty="0" smtClean="0"/>
          </a:p>
          <a:p>
            <a:endParaRPr lang="fr-FR" baseline="0" dirty="0" smtClean="0"/>
          </a:p>
          <a:p>
            <a:endParaRPr lang="fr-FR" dirty="0" smtClean="0"/>
          </a:p>
          <a:p>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solidFill>
                  <a:prstClr val="black"/>
                </a:solidFill>
              </a:rPr>
              <a:pPr/>
              <a:t>20</a:t>
            </a:fld>
            <a:endParaRPr lang="fr-FR" dirty="0">
              <a:solidFill>
                <a:prstClr val="black"/>
              </a:solidFill>
            </a:endParaRPr>
          </a:p>
        </p:txBody>
      </p:sp>
    </p:spTree>
    <p:extLst>
      <p:ext uri="{BB962C8B-B14F-4D97-AF65-F5344CB8AC3E}">
        <p14:creationId xmlns:p14="http://schemas.microsoft.com/office/powerpoint/2010/main" val="366024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Les applications</a:t>
            </a:r>
            <a:r>
              <a:rPr lang="fr-FR" baseline="0" dirty="0" smtClean="0"/>
              <a:t> modernes cohabitent avec les applications desktop, et ne sont plus forcément en mode plein-écran.</a:t>
            </a:r>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solidFill>
                  <a:prstClr val="black"/>
                </a:solidFill>
              </a:rPr>
              <a:pPr/>
              <a:t>21</a:t>
            </a:fld>
            <a:endParaRPr lang="fr-FR" dirty="0">
              <a:solidFill>
                <a:prstClr val="black"/>
              </a:solidFill>
            </a:endParaRPr>
          </a:p>
        </p:txBody>
      </p:sp>
    </p:spTree>
    <p:extLst>
      <p:ext uri="{BB962C8B-B14F-4D97-AF65-F5344CB8AC3E}">
        <p14:creationId xmlns:p14="http://schemas.microsoft.com/office/powerpoint/2010/main" val="1233516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Windows 10 sera notre plateforme commune, sur tout les </a:t>
            </a:r>
            <a:r>
              <a:rPr lang="fr-FR" dirty="0" err="1" smtClean="0"/>
              <a:t>devices</a:t>
            </a:r>
            <a:r>
              <a:rPr lang="fr-FR" dirty="0" smtClean="0"/>
              <a:t>, de 4 à 84 pouces.</a:t>
            </a:r>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solidFill>
                  <a:prstClr val="black"/>
                </a:solidFill>
              </a:rPr>
              <a:pPr/>
              <a:t>22</a:t>
            </a:fld>
            <a:endParaRPr lang="fr-FR">
              <a:solidFill>
                <a:prstClr val="black"/>
              </a:solidFill>
            </a:endParaRPr>
          </a:p>
        </p:txBody>
      </p:sp>
    </p:spTree>
    <p:extLst>
      <p:ext uri="{BB962C8B-B14F-4D97-AF65-F5344CB8AC3E}">
        <p14:creationId xmlns:p14="http://schemas.microsoft.com/office/powerpoint/2010/main" val="3968683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Cela entraine une fragmentation des usages et des interfaces. Comment y remédier</a:t>
            </a:r>
            <a:r>
              <a:rPr lang="fr-FR" baseline="0" dirty="0" smtClean="0"/>
              <a:t> ?</a:t>
            </a:r>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solidFill>
                  <a:prstClr val="black"/>
                </a:solidFill>
              </a:rPr>
              <a:pPr/>
              <a:t>23</a:t>
            </a:fld>
            <a:endParaRPr lang="fr-FR">
              <a:solidFill>
                <a:prstClr val="black"/>
              </a:solidFill>
            </a:endParaRPr>
          </a:p>
        </p:txBody>
      </p:sp>
    </p:spTree>
    <p:extLst>
      <p:ext uri="{BB962C8B-B14F-4D97-AF65-F5344CB8AC3E}">
        <p14:creationId xmlns:p14="http://schemas.microsoft.com/office/powerpoint/2010/main" val="1826733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our</a:t>
            </a:r>
            <a:r>
              <a:rPr lang="en-US" baseline="0" dirty="0" smtClean="0"/>
              <a:t> mail app – what we currently call the “store app” version. As a Universal App, it can run on a desktop. The Universal controls library renders the individual pieces correctly to take advantage of the screen size. Note the mouse in the lower right corner. As I make the window smaller, the controls redraw themselves to use the available space…</a:t>
            </a:r>
            <a:endParaRPr lang="en-US" dirty="0"/>
          </a:p>
        </p:txBody>
      </p:sp>
      <p:sp>
        <p:nvSpPr>
          <p:cNvPr id="4" name="Slide Number Placeholder 3"/>
          <p:cNvSpPr>
            <a:spLocks noGrp="1"/>
          </p:cNvSpPr>
          <p:nvPr>
            <p:ph type="sldNum" sz="quarter" idx="10"/>
          </p:nvPr>
        </p:nvSpPr>
        <p:spPr/>
        <p:txBody>
          <a:bodyPr/>
          <a:lstStyle/>
          <a:p>
            <a:fld id="{8EAAD628-8501-4B5B-B653-E7BD3C4B0511}"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84302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slightly smaller…</a:t>
            </a:r>
            <a:endParaRPr lang="en-US" dirty="0"/>
          </a:p>
        </p:txBody>
      </p:sp>
      <p:sp>
        <p:nvSpPr>
          <p:cNvPr id="4" name="Slide Number Placeholder 3"/>
          <p:cNvSpPr>
            <a:spLocks noGrp="1"/>
          </p:cNvSpPr>
          <p:nvPr>
            <p:ph type="sldNum" sz="quarter" idx="10"/>
          </p:nvPr>
        </p:nvSpPr>
        <p:spPr/>
        <p:txBody>
          <a:bodyPr/>
          <a:lstStyle/>
          <a:p>
            <a:fld id="{8EAAD628-8501-4B5B-B653-E7BD3C4B0511}"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352129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dropping out portions of the UI that don’t fit…</a:t>
            </a:r>
            <a:endParaRPr lang="en-US" dirty="0"/>
          </a:p>
        </p:txBody>
      </p:sp>
      <p:sp>
        <p:nvSpPr>
          <p:cNvPr id="4" name="Slide Number Placeholder 3"/>
          <p:cNvSpPr>
            <a:spLocks noGrp="1"/>
          </p:cNvSpPr>
          <p:nvPr>
            <p:ph type="sldNum" sz="quarter" idx="10"/>
          </p:nvPr>
        </p:nvSpPr>
        <p:spPr/>
        <p:txBody>
          <a:bodyPr/>
          <a:lstStyle/>
          <a:p>
            <a:fld id="{8EAAD628-8501-4B5B-B653-E7BD3C4B0511}"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736360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changing to a messages only view</a:t>
            </a:r>
            <a:r>
              <a:rPr lang="en-US" baseline="0" dirty="0" smtClean="0"/>
              <a:t> in a size equivalent to a portrait mode tablet…</a:t>
            </a:r>
            <a:endParaRPr lang="en-US" dirty="0"/>
          </a:p>
        </p:txBody>
      </p:sp>
      <p:sp>
        <p:nvSpPr>
          <p:cNvPr id="4" name="Slide Number Placeholder 3"/>
          <p:cNvSpPr>
            <a:spLocks noGrp="1"/>
          </p:cNvSpPr>
          <p:nvPr>
            <p:ph type="sldNum" sz="quarter" idx="10"/>
          </p:nvPr>
        </p:nvSpPr>
        <p:spPr/>
        <p:txBody>
          <a:bodyPr/>
          <a:lstStyle/>
          <a:p>
            <a:fld id="{8EAAD628-8501-4B5B-B653-E7BD3C4B0511}"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1264705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what we used to call “snap mode” – note that some message</a:t>
            </a:r>
            <a:r>
              <a:rPr lang="en-US" baseline="0" dirty="0" smtClean="0"/>
              <a:t> controls are now appearing on the status bar at the bottom…</a:t>
            </a:r>
            <a:endParaRPr lang="en-US" dirty="0"/>
          </a:p>
        </p:txBody>
      </p:sp>
      <p:sp>
        <p:nvSpPr>
          <p:cNvPr id="4" name="Slide Number Placeholder 3"/>
          <p:cNvSpPr>
            <a:spLocks noGrp="1"/>
          </p:cNvSpPr>
          <p:nvPr>
            <p:ph type="sldNum" sz="quarter" idx="10"/>
          </p:nvPr>
        </p:nvSpPr>
        <p:spPr/>
        <p:txBody>
          <a:bodyPr/>
          <a:lstStyle/>
          <a:p>
            <a:fld id="{8EAAD628-8501-4B5B-B653-E7BD3C4B0511}"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4168803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8.1 introduced </a:t>
            </a:r>
            <a:r>
              <a:rPr lang="en-US" i="1" dirty="0" smtClean="0"/>
              <a:t>Universal Windows 8 apps</a:t>
            </a:r>
            <a:r>
              <a:rPr lang="en-US" dirty="0" smtClean="0"/>
              <a:t>, which allow you to develop an app that targets both Windows and Windows Phone from a shared codebase.</a:t>
            </a:r>
          </a:p>
          <a:p>
            <a:r>
              <a:rPr lang="en-US" dirty="0" smtClean="0"/>
              <a:t>Windows 10 Insider Preview goes far beyond this capability and introduces </a:t>
            </a:r>
            <a:r>
              <a:rPr lang="en-US" i="1" dirty="0" smtClean="0"/>
              <a:t>UWP apps</a:t>
            </a:r>
            <a:r>
              <a:rPr lang="en-US" dirty="0" smtClean="0"/>
              <a:t> and the </a:t>
            </a:r>
            <a:r>
              <a:rPr lang="en-US" i="1" dirty="0" smtClean="0"/>
              <a:t>Universal Windows Platform (UWP)</a:t>
            </a:r>
            <a:r>
              <a:rPr lang="en-US" dirty="0" smtClean="0"/>
              <a:t> which provides a guaranteed core API layer across devices. You can create a single app package that can be installed onto a wide range of devices. A single store makes it easy to publish apps across all device types.</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335956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 window so small</a:t>
            </a:r>
            <a:r>
              <a:rPr lang="en-US" baseline="0" dirty="0" smtClean="0"/>
              <a:t> that it looks suspiciously like…</a:t>
            </a:r>
          </a:p>
          <a:p>
            <a:endParaRPr lang="en-US" dirty="0"/>
          </a:p>
        </p:txBody>
      </p:sp>
      <p:sp>
        <p:nvSpPr>
          <p:cNvPr id="4" name="Slide Number Placeholder 3"/>
          <p:cNvSpPr>
            <a:spLocks noGrp="1"/>
          </p:cNvSpPr>
          <p:nvPr>
            <p:ph type="sldNum" sz="quarter" idx="10"/>
          </p:nvPr>
        </p:nvSpPr>
        <p:spPr/>
        <p:txBody>
          <a:bodyPr/>
          <a:lstStyle/>
          <a:p>
            <a:fld id="{8EAAD628-8501-4B5B-B653-E7BD3C4B0511}"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3429009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phone layout… this</a:t>
            </a:r>
            <a:r>
              <a:rPr lang="en-US" baseline="0" dirty="0" smtClean="0"/>
              <a:t> is the same app, running on a phone device. The controls recognize the screen resolution on the device it’s on and lay themselves out correctly…</a:t>
            </a:r>
          </a:p>
          <a:p>
            <a:endParaRPr lang="en-US" baseline="0" dirty="0" smtClean="0"/>
          </a:p>
          <a:p>
            <a:r>
              <a:rPr lang="en-US" baseline="0" dirty="0" smtClean="0"/>
              <a:t>The details are still being worked out in design, but we’ll come back in a few months with more examples to share.</a:t>
            </a:r>
            <a:endParaRPr lang="en-US" dirty="0"/>
          </a:p>
        </p:txBody>
      </p:sp>
      <p:sp>
        <p:nvSpPr>
          <p:cNvPr id="4" name="Slide Number Placeholder 3"/>
          <p:cNvSpPr>
            <a:spLocks noGrp="1"/>
          </p:cNvSpPr>
          <p:nvPr>
            <p:ph type="sldNum" sz="quarter" idx="10"/>
          </p:nvPr>
        </p:nvSpPr>
        <p:spPr/>
        <p:txBody>
          <a:bodyPr/>
          <a:lstStyle/>
          <a:p>
            <a:fld id="{8EAAD628-8501-4B5B-B653-E7BD3C4B0511}"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759988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639448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35531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426256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2611397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37408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555883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4736098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3551B06-3BDF-4562-A288-ED8D15364F01}" type="slidenum">
              <a:rPr lang="fr-FR" smtClean="0"/>
              <a:t>41</a:t>
            </a:fld>
            <a:endParaRPr lang="fr-FR"/>
          </a:p>
        </p:txBody>
      </p:sp>
    </p:spTree>
    <p:extLst>
      <p:ext uri="{BB962C8B-B14F-4D97-AF65-F5344CB8AC3E}">
        <p14:creationId xmlns:p14="http://schemas.microsoft.com/office/powerpoint/2010/main" val="2484211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buFont typeface="Arial" panose="020B0604020202020204" pitchFamily="34" charset="0"/>
              <a:buNone/>
              <a:defRPr/>
            </a:pP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a:defRPr/>
            </a:pPr>
            <a:r>
              <a:rPr lang="en-US" smtClean="0">
                <a:solidFill>
                  <a:prstClr val="black"/>
                </a:solidFill>
              </a:rPr>
              <a:t>Build 2015</a:t>
            </a:r>
          </a:p>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618677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25292394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a:prstGeom prst="rect">
            <a:avLst/>
          </a:prstGeom>
        </p:spPr>
      </p:sp>
      <p:sp>
        <p:nvSpPr>
          <p:cNvPr id="3" name="Notes Placeholder 2"/>
          <p:cNvSpPr>
            <a:spLocks noGrp="1"/>
          </p:cNvSpPr>
          <p:nvPr>
            <p:ph type="body" idx="1"/>
          </p:nvPr>
        </p:nvSpPr>
        <p:spPr>
          <a:xfrm>
            <a:off x="914400" y="3257550"/>
            <a:ext cx="7315200" cy="3086100"/>
          </a:xfrm>
          <a:prstGeom prst="rect">
            <a:avLst/>
          </a:prstGeom>
        </p:spPr>
        <p:txBody>
          <a:bodyPr>
            <a:normAutofit/>
          </a:bodyPr>
          <a:lstStyle/>
          <a:p>
            <a:r>
              <a:rPr lang="en-US" dirty="0" err="1" smtClean="0"/>
              <a:t>spertus</a:t>
            </a:r>
            <a:endParaRPr lang="en-US" dirty="0"/>
          </a:p>
        </p:txBody>
      </p:sp>
      <p:sp>
        <p:nvSpPr>
          <p:cNvPr id="4" name="Date Placeholder 3"/>
          <p:cNvSpPr>
            <a:spLocks noGrp="1"/>
          </p:cNvSpPr>
          <p:nvPr>
            <p:ph type="dt" idx="10"/>
          </p:nvPr>
        </p:nvSpPr>
        <p:spPr>
          <a:xfrm>
            <a:off x="5179484" y="0"/>
            <a:ext cx="3962400" cy="342900"/>
          </a:xfrm>
          <a:prstGeom prst="rect">
            <a:avLst/>
          </a:prstGeom>
        </p:spPr>
        <p:txBody>
          <a:bodyPr/>
          <a:lstStyle/>
          <a:p>
            <a:fld id="{2CB8296B-8E3A-4B2C-9983-2A2FCC44FCAD}" type="datetime1">
              <a:rPr lang="en-US" smtClean="0">
                <a:solidFill>
                  <a:prstClr val="black"/>
                </a:solidFill>
              </a:rPr>
              <a:pPr/>
              <a:t>6/21/2015</a:t>
            </a:fld>
            <a:endParaRPr lang="en-US" dirty="0">
              <a:solidFill>
                <a:prstClr val="black"/>
              </a:solidFill>
            </a:endParaRPr>
          </a:p>
        </p:txBody>
      </p:sp>
      <p:sp>
        <p:nvSpPr>
          <p:cNvPr id="5" name="Footer Placeholder 4"/>
          <p:cNvSpPr>
            <a:spLocks noGrp="1"/>
          </p:cNvSpPr>
          <p:nvPr>
            <p:ph type="ftr" sz="quarter" idx="11"/>
          </p:nvPr>
        </p:nvSpPr>
        <p:spPr>
          <a:xfrm>
            <a:off x="0" y="6513910"/>
            <a:ext cx="8229600" cy="3429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229599" y="6513910"/>
            <a:ext cx="912284" cy="342900"/>
          </a:xfrm>
          <a:prstGeom prst="rect">
            <a:avLst/>
          </a:prstGeom>
        </p:spPr>
        <p:txBody>
          <a:bodyPr/>
          <a:lstStyle/>
          <a:p>
            <a:fld id="{8B263312-38AA-4E1E-B2B5-0F8F122B24FE}" type="slidenum">
              <a:rPr lang="en-US" smtClean="0">
                <a:solidFill>
                  <a:prstClr val="black"/>
                </a:solidFill>
              </a:rPr>
              <a:pPr/>
              <a:t>44</a:t>
            </a:fld>
            <a:endParaRPr lang="en-US" dirty="0">
              <a:solidFill>
                <a:prstClr val="black"/>
              </a:solidFill>
            </a:endParaRPr>
          </a:p>
        </p:txBody>
      </p:sp>
      <p:sp>
        <p:nvSpPr>
          <p:cNvPr id="8" name="Header Placeholder 7"/>
          <p:cNvSpPr>
            <a:spLocks noGrp="1"/>
          </p:cNvSpPr>
          <p:nvPr>
            <p:ph type="hdr" sz="quarter" idx="13"/>
          </p:nvPr>
        </p:nvSpPr>
        <p:spPr>
          <a:xfrm>
            <a:off x="0" y="0"/>
            <a:ext cx="3962400" cy="342900"/>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14726571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458662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Le responsive design,</a:t>
            </a:r>
            <a:r>
              <a:rPr lang="fr-FR" baseline="0" dirty="0" smtClean="0"/>
              <a:t> hérité du web et des média </a:t>
            </a:r>
            <a:r>
              <a:rPr lang="fr-FR" baseline="0" dirty="0" err="1" smtClean="0"/>
              <a:t>queries</a:t>
            </a:r>
            <a:r>
              <a:rPr lang="fr-FR" baseline="0" dirty="0" smtClean="0"/>
              <a:t> est une solution efficace si vous voulez un seul projet avec un fichier </a:t>
            </a:r>
            <a:r>
              <a:rPr lang="fr-FR" baseline="0" dirty="0" err="1" smtClean="0"/>
              <a:t>xaml</a:t>
            </a:r>
            <a:r>
              <a:rPr lang="fr-FR" baseline="0" dirty="0" smtClean="0"/>
              <a:t> qui se </a:t>
            </a:r>
            <a:r>
              <a:rPr lang="fr-FR" baseline="0" dirty="0" err="1" smtClean="0"/>
              <a:t>redimmensionne</a:t>
            </a:r>
            <a:r>
              <a:rPr lang="fr-FR" baseline="0" dirty="0" smtClean="0"/>
              <a:t> en fonction du </a:t>
            </a:r>
            <a:r>
              <a:rPr lang="fr-FR" baseline="0" dirty="0" err="1" smtClean="0"/>
              <a:t>device</a:t>
            </a:r>
            <a:r>
              <a:rPr lang="fr-FR" baseline="0" dirty="0" smtClean="0"/>
              <a:t>.</a:t>
            </a:r>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solidFill>
                  <a:prstClr val="black"/>
                </a:solidFill>
              </a:rPr>
              <a:pPr/>
              <a:t>46</a:t>
            </a:fld>
            <a:endParaRPr lang="fr-FR">
              <a:solidFill>
                <a:prstClr val="black"/>
              </a:solidFill>
            </a:endParaRPr>
          </a:p>
        </p:txBody>
      </p:sp>
    </p:spTree>
    <p:extLst>
      <p:ext uri="{BB962C8B-B14F-4D97-AF65-F5344CB8AC3E}">
        <p14:creationId xmlns:p14="http://schemas.microsoft.com/office/powerpoint/2010/main" val="41809139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En</a:t>
            </a:r>
            <a:r>
              <a:rPr lang="fr-FR" baseline="0" dirty="0" smtClean="0"/>
              <a:t> design spécifique, on va créer des fichiers spécifiques pour chaque </a:t>
            </a:r>
            <a:r>
              <a:rPr lang="fr-FR" baseline="0" dirty="0" err="1" smtClean="0"/>
              <a:t>device</a:t>
            </a:r>
            <a:r>
              <a:rPr lang="fr-FR" baseline="0" dirty="0" smtClean="0"/>
              <a:t> souhaité.</a:t>
            </a:r>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solidFill>
                  <a:prstClr val="black"/>
                </a:solidFill>
              </a:rPr>
              <a:pPr/>
              <a:t>47</a:t>
            </a:fld>
            <a:endParaRPr lang="fr-FR">
              <a:solidFill>
                <a:prstClr val="black"/>
              </a:solidFill>
            </a:endParaRPr>
          </a:p>
        </p:txBody>
      </p:sp>
    </p:spTree>
    <p:extLst>
      <p:ext uri="{BB962C8B-B14F-4D97-AF65-F5344CB8AC3E}">
        <p14:creationId xmlns:p14="http://schemas.microsoft.com/office/powerpoint/2010/main" val="1397148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C’est une combinaison des deux techniques précédentes, certainement celle qui va être la plus utilisée au final, puisque je crée une ressource par type de </a:t>
            </a:r>
            <a:r>
              <a:rPr lang="fr-FR" dirty="0" err="1" smtClean="0"/>
              <a:t>device</a:t>
            </a:r>
            <a:r>
              <a:rPr lang="fr-FR" dirty="0" smtClean="0"/>
              <a:t> et je</a:t>
            </a:r>
            <a:r>
              <a:rPr lang="fr-FR" baseline="0" dirty="0" smtClean="0"/>
              <a:t> rends disponible l’accès à une résolution ou </a:t>
            </a:r>
            <a:r>
              <a:rPr lang="fr-FR" baseline="0" dirty="0" err="1" smtClean="0"/>
              <a:t>device</a:t>
            </a:r>
            <a:r>
              <a:rPr lang="fr-FR" baseline="0" dirty="0" smtClean="0"/>
              <a:t> particulier (Kinect) par une partie de code spécifique.</a:t>
            </a:r>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solidFill>
                  <a:prstClr val="black"/>
                </a:solidFill>
              </a:rPr>
              <a:pPr/>
              <a:t>48</a:t>
            </a:fld>
            <a:endParaRPr lang="fr-FR">
              <a:solidFill>
                <a:prstClr val="black"/>
              </a:solidFill>
            </a:endParaRPr>
          </a:p>
        </p:txBody>
      </p:sp>
    </p:spTree>
    <p:extLst>
      <p:ext uri="{BB962C8B-B14F-4D97-AF65-F5344CB8AC3E}">
        <p14:creationId xmlns:p14="http://schemas.microsoft.com/office/powerpoint/2010/main" val="34169075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a:prstGeom prst="rect">
            <a:avLst/>
          </a:prstGeom>
        </p:spPr>
      </p:sp>
      <p:sp>
        <p:nvSpPr>
          <p:cNvPr id="3" name="Notes Placeholder 2"/>
          <p:cNvSpPr>
            <a:spLocks noGrp="1"/>
          </p:cNvSpPr>
          <p:nvPr>
            <p:ph type="body" idx="1"/>
          </p:nvPr>
        </p:nvSpPr>
        <p:spPr>
          <a:xfrm>
            <a:off x="914400" y="3257550"/>
            <a:ext cx="7315200" cy="3086100"/>
          </a:xfrm>
          <a:prstGeom prst="rect">
            <a:avLst/>
          </a:prstGeom>
        </p:spPr>
        <p:txBody>
          <a:bodyPr>
            <a:normAutofit/>
          </a:bodyPr>
          <a:lstStyle/>
          <a:p>
            <a:r>
              <a:rPr lang="en-US" dirty="0" err="1" smtClean="0"/>
              <a:t>spertus</a:t>
            </a:r>
            <a:endParaRPr lang="en-US" dirty="0"/>
          </a:p>
        </p:txBody>
      </p:sp>
      <p:sp>
        <p:nvSpPr>
          <p:cNvPr id="4" name="Date Placeholder 3"/>
          <p:cNvSpPr>
            <a:spLocks noGrp="1"/>
          </p:cNvSpPr>
          <p:nvPr>
            <p:ph type="dt" idx="10"/>
          </p:nvPr>
        </p:nvSpPr>
        <p:spPr>
          <a:xfrm>
            <a:off x="5179484" y="0"/>
            <a:ext cx="3962400" cy="342900"/>
          </a:xfrm>
          <a:prstGeom prst="rect">
            <a:avLst/>
          </a:prstGeom>
        </p:spPr>
        <p:txBody>
          <a:bodyPr/>
          <a:lstStyle/>
          <a:p>
            <a:fld id="{2CB8296B-8E3A-4B2C-9983-2A2FCC44FCAD}" type="datetime1">
              <a:rPr lang="en-US" smtClean="0">
                <a:solidFill>
                  <a:prstClr val="black"/>
                </a:solidFill>
              </a:rPr>
              <a:pPr/>
              <a:t>6/21/2015</a:t>
            </a:fld>
            <a:endParaRPr lang="en-US" dirty="0">
              <a:solidFill>
                <a:prstClr val="black"/>
              </a:solidFill>
            </a:endParaRPr>
          </a:p>
        </p:txBody>
      </p:sp>
      <p:sp>
        <p:nvSpPr>
          <p:cNvPr id="5" name="Footer Placeholder 4"/>
          <p:cNvSpPr>
            <a:spLocks noGrp="1"/>
          </p:cNvSpPr>
          <p:nvPr>
            <p:ph type="ftr" sz="quarter" idx="11"/>
          </p:nvPr>
        </p:nvSpPr>
        <p:spPr>
          <a:xfrm>
            <a:off x="0" y="6513910"/>
            <a:ext cx="8229600" cy="3429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229599" y="6513910"/>
            <a:ext cx="912284" cy="342900"/>
          </a:xfrm>
          <a:prstGeom prst="rect">
            <a:avLst/>
          </a:prstGeom>
        </p:spPr>
        <p:txBody>
          <a:bodyPr/>
          <a:lstStyle/>
          <a:p>
            <a:fld id="{8B263312-38AA-4E1E-B2B5-0F8F122B24FE}" type="slidenum">
              <a:rPr lang="en-US" smtClean="0">
                <a:solidFill>
                  <a:prstClr val="black"/>
                </a:solidFill>
              </a:rPr>
              <a:pPr/>
              <a:t>52</a:t>
            </a:fld>
            <a:endParaRPr lang="en-US" dirty="0">
              <a:solidFill>
                <a:prstClr val="black"/>
              </a:solidFill>
            </a:endParaRPr>
          </a:p>
        </p:txBody>
      </p:sp>
      <p:sp>
        <p:nvSpPr>
          <p:cNvPr id="8" name="Header Placeholder 7"/>
          <p:cNvSpPr>
            <a:spLocks noGrp="1"/>
          </p:cNvSpPr>
          <p:nvPr>
            <p:ph type="hdr" sz="quarter" idx="13"/>
          </p:nvPr>
        </p:nvSpPr>
        <p:spPr>
          <a:xfrm>
            <a:off x="0" y="0"/>
            <a:ext cx="3962400" cy="342900"/>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3824078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0302555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754264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390819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695285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3791958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C3784-9AE9-4B40-AA9C-D55F54ECDCEE}"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11661364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C3784-9AE9-4B40-AA9C-D55F54ECDCEE}"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4224411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CC3784-9AE9-4B40-AA9C-D55F54ECDCEE}"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661175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6/21/2015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0252200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3338203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a:prstGeom prst="rect">
            <a:avLst/>
          </a:prstGeom>
        </p:spPr>
      </p:sp>
      <p:sp>
        <p:nvSpPr>
          <p:cNvPr id="3" name="Notes Placeholder 2"/>
          <p:cNvSpPr>
            <a:spLocks noGrp="1"/>
          </p:cNvSpPr>
          <p:nvPr>
            <p:ph type="body" idx="1"/>
          </p:nvPr>
        </p:nvSpPr>
        <p:spPr>
          <a:xfrm>
            <a:off x="914400" y="3257550"/>
            <a:ext cx="7315200" cy="3086100"/>
          </a:xfrm>
          <a:prstGeom prst="rect">
            <a:avLst/>
          </a:prstGeom>
        </p:spPr>
        <p:txBody>
          <a:bodyPr>
            <a:normAutofit/>
          </a:bodyPr>
          <a:lstStyle/>
          <a:p>
            <a:r>
              <a:rPr lang="en-US" dirty="0" err="1" smtClean="0"/>
              <a:t>spertus</a:t>
            </a:r>
            <a:endParaRPr lang="en-US" dirty="0"/>
          </a:p>
        </p:txBody>
      </p:sp>
      <p:sp>
        <p:nvSpPr>
          <p:cNvPr id="4" name="Date Placeholder 3"/>
          <p:cNvSpPr>
            <a:spLocks noGrp="1"/>
          </p:cNvSpPr>
          <p:nvPr>
            <p:ph type="dt" idx="10"/>
          </p:nvPr>
        </p:nvSpPr>
        <p:spPr>
          <a:xfrm>
            <a:off x="5179484" y="0"/>
            <a:ext cx="3962400" cy="342900"/>
          </a:xfrm>
          <a:prstGeom prst="rect">
            <a:avLst/>
          </a:prstGeom>
        </p:spPr>
        <p:txBody>
          <a:bodyPr/>
          <a:lstStyle/>
          <a:p>
            <a:fld id="{2CB8296B-8E3A-4B2C-9983-2A2FCC44FCAD}" type="datetime1">
              <a:rPr lang="en-US" smtClean="0">
                <a:solidFill>
                  <a:prstClr val="black"/>
                </a:solidFill>
              </a:rPr>
              <a:pPr/>
              <a:t>6/21/2015</a:t>
            </a:fld>
            <a:endParaRPr lang="en-US" dirty="0">
              <a:solidFill>
                <a:prstClr val="black"/>
              </a:solidFill>
            </a:endParaRPr>
          </a:p>
        </p:txBody>
      </p:sp>
      <p:sp>
        <p:nvSpPr>
          <p:cNvPr id="5" name="Footer Placeholder 4"/>
          <p:cNvSpPr>
            <a:spLocks noGrp="1"/>
          </p:cNvSpPr>
          <p:nvPr>
            <p:ph type="ftr" sz="quarter" idx="11"/>
          </p:nvPr>
        </p:nvSpPr>
        <p:spPr>
          <a:xfrm>
            <a:off x="0" y="6513910"/>
            <a:ext cx="8229600" cy="3429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229599" y="6513910"/>
            <a:ext cx="912284" cy="342900"/>
          </a:xfrm>
          <a:prstGeom prst="rect">
            <a:avLst/>
          </a:prstGeom>
        </p:spPr>
        <p:txBody>
          <a:bodyPr/>
          <a:lstStyle/>
          <a:p>
            <a:fld id="{8B263312-38AA-4E1E-B2B5-0F8F122B24FE}" type="slidenum">
              <a:rPr lang="en-US" smtClean="0">
                <a:solidFill>
                  <a:prstClr val="black"/>
                </a:solidFill>
              </a:rPr>
              <a:pPr/>
              <a:t>63</a:t>
            </a:fld>
            <a:endParaRPr lang="en-US" dirty="0">
              <a:solidFill>
                <a:prstClr val="black"/>
              </a:solidFill>
            </a:endParaRPr>
          </a:p>
        </p:txBody>
      </p:sp>
      <p:sp>
        <p:nvSpPr>
          <p:cNvPr id="8" name="Header Placeholder 7"/>
          <p:cNvSpPr>
            <a:spLocks noGrp="1"/>
          </p:cNvSpPr>
          <p:nvPr>
            <p:ph type="hdr" sz="quarter" idx="13"/>
          </p:nvPr>
        </p:nvSpPr>
        <p:spPr>
          <a:xfrm>
            <a:off x="0" y="0"/>
            <a:ext cx="3962400" cy="342900"/>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3819159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2064488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1E683-44B7-4148-8F3B-442AE4B4C31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9705502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1E683-44B7-4148-8F3B-442AE4B4C310}"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2049669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883622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1E683-44B7-4148-8F3B-442AE4B4C310}"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3472110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24430B-0DA7-C447-8362-05A19C37E7FF}"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10470067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4741532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4864767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59FF-C9FE-4E93-9B6C-8376B2276DA8}"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3405266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59FF-C9FE-4E93-9B6C-8376B2276DA8}"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20883523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E359FF-C9FE-4E93-9B6C-8376B2276DA8}"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2922242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a:prstGeom prst="rect">
            <a:avLst/>
          </a:prstGeom>
        </p:spPr>
      </p:sp>
      <p:sp>
        <p:nvSpPr>
          <p:cNvPr id="3" name="Notes Placeholder 2"/>
          <p:cNvSpPr>
            <a:spLocks noGrp="1"/>
          </p:cNvSpPr>
          <p:nvPr>
            <p:ph type="body" idx="1"/>
          </p:nvPr>
        </p:nvSpPr>
        <p:spPr>
          <a:xfrm>
            <a:off x="914400" y="3257550"/>
            <a:ext cx="7315200" cy="3086100"/>
          </a:xfrm>
          <a:prstGeom prst="rect">
            <a:avLst/>
          </a:prstGeom>
        </p:spPr>
        <p:txBody>
          <a:bodyPr>
            <a:normAutofit/>
          </a:bodyPr>
          <a:lstStyle/>
          <a:p>
            <a:r>
              <a:rPr lang="en-US" dirty="0" err="1" smtClean="0"/>
              <a:t>spertus</a:t>
            </a:r>
            <a:endParaRPr lang="en-US" dirty="0"/>
          </a:p>
        </p:txBody>
      </p:sp>
      <p:sp>
        <p:nvSpPr>
          <p:cNvPr id="4" name="Date Placeholder 3"/>
          <p:cNvSpPr>
            <a:spLocks noGrp="1"/>
          </p:cNvSpPr>
          <p:nvPr>
            <p:ph type="dt" idx="10"/>
          </p:nvPr>
        </p:nvSpPr>
        <p:spPr>
          <a:xfrm>
            <a:off x="5179484" y="0"/>
            <a:ext cx="3962400" cy="342900"/>
          </a:xfrm>
          <a:prstGeom prst="rect">
            <a:avLst/>
          </a:prstGeom>
        </p:spPr>
        <p:txBody>
          <a:bodyPr/>
          <a:lstStyle/>
          <a:p>
            <a:fld id="{2CB8296B-8E3A-4B2C-9983-2A2FCC44FCAD}" type="datetime1">
              <a:rPr lang="en-US" smtClean="0">
                <a:solidFill>
                  <a:prstClr val="black"/>
                </a:solidFill>
              </a:rPr>
              <a:pPr/>
              <a:t>6/21/2015</a:t>
            </a:fld>
            <a:endParaRPr lang="en-US" dirty="0">
              <a:solidFill>
                <a:prstClr val="black"/>
              </a:solidFill>
            </a:endParaRPr>
          </a:p>
        </p:txBody>
      </p:sp>
      <p:sp>
        <p:nvSpPr>
          <p:cNvPr id="5" name="Footer Placeholder 4"/>
          <p:cNvSpPr>
            <a:spLocks noGrp="1"/>
          </p:cNvSpPr>
          <p:nvPr>
            <p:ph type="ftr" sz="quarter" idx="11"/>
          </p:nvPr>
        </p:nvSpPr>
        <p:spPr>
          <a:xfrm>
            <a:off x="0" y="6513910"/>
            <a:ext cx="8229600" cy="3429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229599" y="6513910"/>
            <a:ext cx="912284" cy="342900"/>
          </a:xfrm>
          <a:prstGeom prst="rect">
            <a:avLst/>
          </a:prstGeom>
        </p:spPr>
        <p:txBody>
          <a:bodyPr/>
          <a:lstStyle/>
          <a:p>
            <a:fld id="{8B263312-38AA-4E1E-B2B5-0F8F122B24FE}" type="slidenum">
              <a:rPr lang="en-US" smtClean="0">
                <a:solidFill>
                  <a:prstClr val="black"/>
                </a:solidFill>
              </a:rPr>
              <a:pPr/>
              <a:t>78</a:t>
            </a:fld>
            <a:endParaRPr lang="en-US" dirty="0">
              <a:solidFill>
                <a:prstClr val="black"/>
              </a:solidFill>
            </a:endParaRPr>
          </a:p>
        </p:txBody>
      </p:sp>
      <p:sp>
        <p:nvSpPr>
          <p:cNvPr id="8" name="Header Placeholder 7"/>
          <p:cNvSpPr>
            <a:spLocks noGrp="1"/>
          </p:cNvSpPr>
          <p:nvPr>
            <p:ph type="hdr" sz="quarter" idx="13"/>
          </p:nvPr>
        </p:nvSpPr>
        <p:spPr>
          <a:xfrm>
            <a:off x="0" y="0"/>
            <a:ext cx="3962400" cy="342900"/>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20831178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41465054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WinHEC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2206854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897177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a:prstGeom prst="rect">
            <a:avLst/>
          </a:prstGeom>
        </p:spPr>
      </p:sp>
      <p:sp>
        <p:nvSpPr>
          <p:cNvPr id="3" name="Notes Placeholder 2"/>
          <p:cNvSpPr>
            <a:spLocks noGrp="1"/>
          </p:cNvSpPr>
          <p:nvPr>
            <p:ph type="body" idx="1"/>
          </p:nvPr>
        </p:nvSpPr>
        <p:spPr>
          <a:xfrm>
            <a:off x="914400" y="3257550"/>
            <a:ext cx="7315200" cy="3086100"/>
          </a:xfrm>
          <a:prstGeom prst="rect">
            <a:avLst/>
          </a:prstGeom>
        </p:spPr>
        <p:txBody>
          <a:bodyPr>
            <a:normAutofit/>
          </a:bodyPr>
          <a:lstStyle/>
          <a:p>
            <a:r>
              <a:rPr lang="en-US" dirty="0" err="1" smtClean="0"/>
              <a:t>spertus</a:t>
            </a:r>
            <a:endParaRPr lang="en-US" dirty="0"/>
          </a:p>
        </p:txBody>
      </p:sp>
      <p:sp>
        <p:nvSpPr>
          <p:cNvPr id="4" name="Date Placeholder 3"/>
          <p:cNvSpPr>
            <a:spLocks noGrp="1"/>
          </p:cNvSpPr>
          <p:nvPr>
            <p:ph type="dt" idx="10"/>
          </p:nvPr>
        </p:nvSpPr>
        <p:spPr>
          <a:xfrm>
            <a:off x="5179484" y="0"/>
            <a:ext cx="3962400" cy="342900"/>
          </a:xfrm>
          <a:prstGeom prst="rect">
            <a:avLst/>
          </a:prstGeom>
        </p:spPr>
        <p:txBody>
          <a:bodyPr/>
          <a:lstStyle/>
          <a:p>
            <a:fld id="{2CB8296B-8E3A-4B2C-9983-2A2FCC44FCAD}" type="datetime1">
              <a:rPr lang="en-US" smtClean="0">
                <a:solidFill>
                  <a:prstClr val="black"/>
                </a:solidFill>
              </a:rPr>
              <a:pPr/>
              <a:t>6/21/2015</a:t>
            </a:fld>
            <a:endParaRPr lang="en-US" dirty="0">
              <a:solidFill>
                <a:prstClr val="black"/>
              </a:solidFill>
            </a:endParaRPr>
          </a:p>
        </p:txBody>
      </p:sp>
      <p:sp>
        <p:nvSpPr>
          <p:cNvPr id="5" name="Footer Placeholder 4"/>
          <p:cNvSpPr>
            <a:spLocks noGrp="1"/>
          </p:cNvSpPr>
          <p:nvPr>
            <p:ph type="ftr" sz="quarter" idx="11"/>
          </p:nvPr>
        </p:nvSpPr>
        <p:spPr>
          <a:xfrm>
            <a:off x="0" y="6513910"/>
            <a:ext cx="8229600" cy="342900"/>
          </a:xfrm>
          <a:prstGeom prst="rect">
            <a:avLst/>
          </a:prstGeom>
        </p:spPr>
        <p:txBody>
          <a:bodyPr/>
          <a:lstStyle/>
          <a:p>
            <a:r>
              <a:rPr lang="en-US" dirty="0" smtClean="0">
                <a:solidFill>
                  <a:srgbClr val="000000"/>
                </a:solidFill>
                <a:latin typeface="Segoe UI Light" pitchFamily="34" charset="0"/>
              </a:rPr>
              <a:t>© 2012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Light" pitchFamily="34" charset="0"/>
              </a:rPr>
            </a:br>
            <a:r>
              <a:rPr lang="en-US" dirty="0" smtClean="0">
                <a:solidFill>
                  <a:srgbClr val="000000"/>
                </a:solidFill>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229599" y="6513910"/>
            <a:ext cx="912284" cy="342900"/>
          </a:xfrm>
          <a:prstGeom prst="rect">
            <a:avLst/>
          </a:prstGeom>
        </p:spPr>
        <p:txBody>
          <a:bodyPr/>
          <a:lstStyle/>
          <a:p>
            <a:fld id="{8B263312-38AA-4E1E-B2B5-0F8F122B24FE}" type="slidenum">
              <a:rPr lang="en-US" smtClean="0">
                <a:solidFill>
                  <a:prstClr val="black"/>
                </a:solidFill>
              </a:rPr>
              <a:pPr/>
              <a:t>88</a:t>
            </a:fld>
            <a:endParaRPr lang="en-US" dirty="0">
              <a:solidFill>
                <a:prstClr val="black"/>
              </a:solidFill>
            </a:endParaRPr>
          </a:p>
        </p:txBody>
      </p:sp>
      <p:sp>
        <p:nvSpPr>
          <p:cNvPr id="8" name="Header Placeholder 7"/>
          <p:cNvSpPr>
            <a:spLocks noGrp="1"/>
          </p:cNvSpPr>
          <p:nvPr>
            <p:ph type="hdr" sz="quarter" idx="13"/>
          </p:nvPr>
        </p:nvSpPr>
        <p:spPr>
          <a:xfrm>
            <a:off x="0" y="0"/>
            <a:ext cx="3962400" cy="342900"/>
          </a:xfrm>
          <a:prstGeom prst="rect">
            <a:avLst/>
          </a:prstGeom>
        </p:spPr>
        <p:txBody>
          <a:bodyPr/>
          <a:lstStyle/>
          <a:p>
            <a:r>
              <a:rPr lang="en-US" smtClean="0">
                <a:solidFill>
                  <a:prstClr val="black"/>
                </a:solidFill>
              </a:rPr>
              <a:t>Microsoft Consumer Channels and Central Marketing Group</a:t>
            </a:r>
            <a:endParaRPr lang="en-US" dirty="0">
              <a:solidFill>
                <a:prstClr val="black"/>
              </a:solidFill>
            </a:endParaRPr>
          </a:p>
        </p:txBody>
      </p:sp>
    </p:spTree>
    <p:extLst>
      <p:ext uri="{BB962C8B-B14F-4D97-AF65-F5344CB8AC3E}">
        <p14:creationId xmlns:p14="http://schemas.microsoft.com/office/powerpoint/2010/main" val="25556754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37505418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2531072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defRPr/>
            </a:pPr>
            <a:r>
              <a:rPr lang="en-US" smtClean="0"/>
              <a:t> </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36745545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27506465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38143780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96</a:t>
            </a:fld>
            <a:endParaRPr lang="en-US" dirty="0">
              <a:solidFill>
                <a:prstClr val="black"/>
              </a:solidFill>
            </a:endParaRPr>
          </a:p>
        </p:txBody>
      </p:sp>
    </p:spTree>
    <p:extLst>
      <p:ext uri="{BB962C8B-B14F-4D97-AF65-F5344CB8AC3E}">
        <p14:creationId xmlns:p14="http://schemas.microsoft.com/office/powerpoint/2010/main" val="24459452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endParaRPr lang="en-US" dirty="0"/>
          </a:p>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6/21/2015 4:30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3757216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6/21/2015 4:30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8290025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Segoe UI Light" pitchFamily="34" charset="0"/>
                <a:ea typeface="+mn-ea"/>
                <a:cs typeface="+mn-cs"/>
              </a:rPr>
              <a:t>Talking Points:</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r>
              <a:rPr lang="en-US" sz="1200" kern="1200" dirty="0" smtClean="0">
                <a:solidFill>
                  <a:schemeClr val="tx1"/>
                </a:solidFill>
                <a:effectLst/>
                <a:latin typeface="Segoe UI Light" pitchFamily="34" charset="0"/>
                <a:ea typeface="+mn-ea"/>
                <a:cs typeface="+mn-cs"/>
              </a:rPr>
              <a:t>The Business Store represents a new opportunity to increase developer reach and revenue possibilities by providing visibility and access to a large installed base of Windows 10 business customers across the globe and across device types – including PCs, tablets and phones – with a single universal app.  Business models like volume distribution will be offered for developers to make their apps broadly available in organizations of all sizes.  </a:t>
            </a:r>
          </a:p>
          <a:p>
            <a:endParaRPr lang="en-US" sz="1200" kern="1200" dirty="0" smtClean="0">
              <a:solidFill>
                <a:schemeClr val="tx1"/>
              </a:solidFill>
              <a:effectLst/>
              <a:latin typeface="Segoe UI Light" pitchFamily="34" charset="0"/>
              <a:ea typeface="+mn-ea"/>
              <a:cs typeface="+mn-cs"/>
            </a:endParaRPr>
          </a:p>
          <a:p>
            <a:r>
              <a:rPr lang="en-US" sz="1200" kern="1200" dirty="0" smtClean="0">
                <a:solidFill>
                  <a:schemeClr val="tx1"/>
                </a:solidFill>
                <a:effectLst/>
                <a:latin typeface="Segoe UI Light" pitchFamily="34" charset="0"/>
                <a:ea typeface="+mn-ea"/>
                <a:cs typeface="+mn-cs"/>
              </a:rPr>
              <a:t>In fact </a:t>
            </a:r>
            <a:r>
              <a:rPr lang="en-US" sz="1200" kern="1200" dirty="0" err="1" smtClean="0">
                <a:solidFill>
                  <a:schemeClr val="tx1"/>
                </a:solidFill>
                <a:effectLst/>
                <a:latin typeface="Segoe UI Light" pitchFamily="34" charset="0"/>
                <a:ea typeface="+mn-ea"/>
                <a:cs typeface="+mn-cs"/>
              </a:rPr>
              <a:t>VisionMobile’s</a:t>
            </a:r>
            <a:r>
              <a:rPr lang="en-US" sz="1200" kern="1200" dirty="0" smtClean="0">
                <a:solidFill>
                  <a:schemeClr val="tx1"/>
                </a:solidFill>
                <a:effectLst/>
                <a:latin typeface="Segoe UI Light" pitchFamily="34" charset="0"/>
                <a:ea typeface="+mn-ea"/>
                <a:cs typeface="+mn-cs"/>
              </a:rPr>
              <a:t> State of the Developer Nation Q1 2015 says that 43% of enterprise app developers make more than $10K per month versus 19% of consumer app developers reaching the same revenue level. </a:t>
            </a:r>
          </a:p>
          <a:p>
            <a:endParaRPr lang="en-US" sz="1200" kern="1200" dirty="0" smtClean="0">
              <a:solidFill>
                <a:schemeClr val="tx1"/>
              </a:solidFill>
              <a:effectLst/>
              <a:latin typeface="Segoe UI Light" pitchFamily="34" charset="0"/>
              <a:ea typeface="+mn-ea"/>
              <a:cs typeface="+mn-cs"/>
            </a:endParaRPr>
          </a:p>
          <a:p>
            <a:r>
              <a:rPr lang="en-US" sz="1200" kern="1200" dirty="0" smtClean="0">
                <a:solidFill>
                  <a:schemeClr val="tx1"/>
                </a:solidFill>
                <a:effectLst/>
                <a:latin typeface="Segoe UI Light" pitchFamily="34" charset="0"/>
                <a:ea typeface="+mn-ea"/>
                <a:cs typeface="+mn-cs"/>
              </a:rPr>
              <a:t>We made it simple. Through a single Dev Center submission process you can make your application available in the consumer as well as the Business Store. </a:t>
            </a:r>
          </a:p>
          <a:p>
            <a:endParaRPr kumimoji="0" lang="en-US" sz="12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Light" pitchFamily="34" charset="0"/>
                <a:ea typeface="+mn-ea"/>
                <a:cs typeface="+mn-cs"/>
              </a:rPr>
              <a:t>Organizations can manage the licenses they have acquired (reclaiming and reusing, for example when an employee leaves the company)</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kern="1200" dirty="0" smtClean="0">
                <a:solidFill>
                  <a:schemeClr val="tx1"/>
                </a:solidFill>
                <a:effectLst/>
                <a:latin typeface="Segoe UI Light" pitchFamily="34" charset="0"/>
                <a:ea typeface="+mn-ea"/>
                <a:cs typeface="+mn-cs"/>
              </a:rPr>
              <a:t>Various Payments Instruments for organizations will be added over time.  </a:t>
            </a:r>
          </a:p>
          <a:p>
            <a:pPr marL="0" marR="0" lvl="0" indent="0" algn="l" defTabSz="932742" rtl="0" eaLnBrk="1" fontAlgn="auto" latinLnBrk="0" hangingPunct="1">
              <a:lnSpc>
                <a:spcPct val="90000"/>
              </a:lnSpc>
              <a:spcBef>
                <a:spcPts val="0"/>
              </a:spcBef>
              <a:spcAft>
                <a:spcPts val="34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a:solidFill>
                  <a:prstClr val="black"/>
                </a:solidFill>
              </a:rPr>
              <a:t>Build 2014</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a:solidFill>
                  <a:prstClr val="black"/>
                </a:solidFill>
              </a:rPr>
              <a:pPr/>
              <a:t>6/21/2015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649524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6/21/2015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1125903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Modern UI comme héritage</a:t>
            </a:r>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t>17</a:t>
            </a:fld>
            <a:endParaRPr lang="fr-FR" dirty="0"/>
          </a:p>
        </p:txBody>
      </p:sp>
    </p:spTree>
    <p:extLst>
      <p:ext uri="{BB962C8B-B14F-4D97-AF65-F5344CB8AC3E}">
        <p14:creationId xmlns:p14="http://schemas.microsoft.com/office/powerpoint/2010/main" val="89782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Microsoft évolue,</a:t>
            </a:r>
            <a:r>
              <a:rPr lang="fr-FR" baseline="0" dirty="0" smtClean="0"/>
              <a:t> le monde évolue.</a:t>
            </a:r>
          </a:p>
          <a:p>
            <a:r>
              <a:rPr lang="fr-FR" baseline="0" dirty="0" smtClean="0"/>
              <a:t>Nouvelle pratique (user </a:t>
            </a:r>
            <a:r>
              <a:rPr lang="fr-FR" baseline="0" dirty="0" err="1" smtClean="0"/>
              <a:t>voices</a:t>
            </a:r>
            <a:r>
              <a:rPr lang="fr-FR" baseline="0" dirty="0" smtClean="0"/>
              <a:t>, béta constante, …)</a:t>
            </a:r>
          </a:p>
          <a:p>
            <a:r>
              <a:rPr lang="fr-FR" baseline="0" dirty="0" smtClean="0"/>
              <a:t>Le design moderne a gagné partout. Le flat design est la tendance actuelle de fond.</a:t>
            </a:r>
            <a:endParaRPr lang="fr-FR" dirty="0"/>
          </a:p>
        </p:txBody>
      </p:sp>
      <p:sp>
        <p:nvSpPr>
          <p:cNvPr id="4" name="Slide Number Placeholder 3"/>
          <p:cNvSpPr>
            <a:spLocks noGrp="1"/>
          </p:cNvSpPr>
          <p:nvPr>
            <p:ph type="sldNum" sz="quarter" idx="10"/>
          </p:nvPr>
        </p:nvSpPr>
        <p:spPr/>
        <p:txBody>
          <a:bodyPr/>
          <a:lstStyle/>
          <a:p>
            <a:fld id="{D6313775-1519-4A54-A839-CE3BAE734E3A}" type="slidenum">
              <a:rPr lang="fr-FR" smtClean="0">
                <a:solidFill>
                  <a:prstClr val="black"/>
                </a:solidFill>
              </a:rPr>
              <a:pPr/>
              <a:t>18</a:t>
            </a:fld>
            <a:endParaRPr lang="fr-FR">
              <a:solidFill>
                <a:prstClr val="black"/>
              </a:solidFill>
            </a:endParaRPr>
          </a:p>
        </p:txBody>
      </p:sp>
    </p:spTree>
    <p:extLst>
      <p:ext uri="{BB962C8B-B14F-4D97-AF65-F5344CB8AC3E}">
        <p14:creationId xmlns:p14="http://schemas.microsoft.com/office/powerpoint/2010/main" val="2196442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9.emf"/><Relationship Id="rId4" Type="http://schemas.openxmlformats.org/officeDocument/2006/relationships/oleObject" Target="../embeddings/oleObject1.bin"/></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213509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6625982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15442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8529087"/>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_Blank_Light">
    <p:bg>
      <p:bgPr>
        <a:solidFill>
          <a:srgbClr val="C00000"/>
        </a:solidFill>
        <a:effectLst/>
      </p:bgPr>
    </p:bg>
    <p:spTree>
      <p:nvGrpSpPr>
        <p:cNvPr id="1" name=""/>
        <p:cNvGrpSpPr/>
        <p:nvPr/>
      </p:nvGrpSpPr>
      <p:grpSpPr>
        <a:xfrm>
          <a:off x="0" y="0"/>
          <a:ext cx="0" cy="0"/>
          <a:chOff x="0" y="0"/>
          <a:chExt cx="0" cy="0"/>
        </a:xfrm>
      </p:grpSpPr>
      <p:grpSp>
        <p:nvGrpSpPr>
          <p:cNvPr id="3" name="Group 2"/>
          <p:cNvGrpSpPr/>
          <p:nvPr/>
        </p:nvGrpSpPr>
        <p:grpSpPr>
          <a:xfrm>
            <a:off x="9348686" y="-20232"/>
            <a:ext cx="2843314" cy="6878233"/>
            <a:chOff x="9534930" y="-20636"/>
            <a:chExt cx="2899958" cy="7015161"/>
          </a:xfrm>
        </p:grpSpPr>
        <p:sp>
          <p:nvSpPr>
            <p:cNvPr id="13" name="Right Triangle 12"/>
            <p:cNvSpPr/>
            <p:nvPr/>
          </p:nvSpPr>
          <p:spPr bwMode="auto">
            <a:xfrm flipH="1">
              <a:off x="9534930" y="-20636"/>
              <a:ext cx="2899958" cy="7015161"/>
            </a:xfrm>
            <a:prstGeom prst="rtTriangle">
              <a:avLst/>
            </a:prstGeom>
            <a:solidFill>
              <a:schemeClr val="bg2">
                <a:lumMod val="90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p:nvSpPr>
          <p:spPr bwMode="auto">
            <a:xfrm flipH="1">
              <a:off x="10362810" y="2008586"/>
              <a:ext cx="2072078" cy="4985939"/>
            </a:xfrm>
            <a:prstGeom prst="rtTriangle">
              <a:avLst/>
            </a:prstGeom>
            <a:solidFill>
              <a:schemeClr val="accent5">
                <a:lumMod val="20000"/>
                <a:lumOff val="80000"/>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54356" y="5760347"/>
            <a:ext cx="836770" cy="627586"/>
          </a:xfrm>
          <a:prstGeom prst="rect">
            <a:avLst/>
          </a:prstGeom>
        </p:spPr>
      </p:pic>
    </p:spTree>
    <p:extLst>
      <p:ext uri="{BB962C8B-B14F-4D97-AF65-F5344CB8AC3E}">
        <p14:creationId xmlns:p14="http://schemas.microsoft.com/office/powerpoint/2010/main" val="2003140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362723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429286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238492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462489741"/>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47406851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104080040"/>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036929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7094198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011017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99178156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546270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13070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586475077"/>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247857987"/>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0584077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035697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669028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2189337473"/>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366202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Blank_Light">
    <p:bg>
      <p:bgPr>
        <a:solidFill>
          <a:srgbClr val="F0F0F0"/>
        </a:solidFill>
        <a:effectLst/>
      </p:bgPr>
    </p:bg>
    <p:spTree>
      <p:nvGrpSpPr>
        <p:cNvPr id="1" name=""/>
        <p:cNvGrpSpPr/>
        <p:nvPr/>
      </p:nvGrpSpPr>
      <p:grpSpPr>
        <a:xfrm>
          <a:off x="0" y="0"/>
          <a:ext cx="0" cy="0"/>
          <a:chOff x="0" y="0"/>
          <a:chExt cx="0" cy="0"/>
        </a:xfrm>
      </p:grpSpPr>
      <p:grpSp>
        <p:nvGrpSpPr>
          <p:cNvPr id="3" name="Group 2"/>
          <p:cNvGrpSpPr/>
          <p:nvPr/>
        </p:nvGrpSpPr>
        <p:grpSpPr>
          <a:xfrm>
            <a:off x="9348686" y="-20232"/>
            <a:ext cx="2843314" cy="6878233"/>
            <a:chOff x="9534930" y="-20636"/>
            <a:chExt cx="2899958" cy="7015161"/>
          </a:xfrm>
        </p:grpSpPr>
        <p:sp>
          <p:nvSpPr>
            <p:cNvPr id="13" name="Right Triangle 12"/>
            <p:cNvSpPr/>
            <p:nvPr/>
          </p:nvSpPr>
          <p:spPr bwMode="auto">
            <a:xfrm flipH="1">
              <a:off x="9534930" y="-20636"/>
              <a:ext cx="2899958" cy="7015161"/>
            </a:xfrm>
            <a:prstGeom prst="rtTriangle">
              <a:avLst/>
            </a:prstGeom>
            <a:solidFill>
              <a:schemeClr val="bg2">
                <a:lumMod val="90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p:nvSpPr>
          <p:spPr bwMode="auto">
            <a:xfrm flipH="1">
              <a:off x="10362810" y="2008586"/>
              <a:ext cx="2072078" cy="4985939"/>
            </a:xfrm>
            <a:prstGeom prst="rtTriangle">
              <a:avLst/>
            </a:prstGeom>
            <a:solidFill>
              <a:schemeClr val="accent5">
                <a:lumMod val="20000"/>
                <a:lumOff val="80000"/>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54356" y="5760347"/>
            <a:ext cx="836770" cy="627586"/>
          </a:xfrm>
          <a:prstGeom prst="rect">
            <a:avLst/>
          </a:prstGeom>
        </p:spPr>
      </p:pic>
    </p:spTree>
    <p:extLst>
      <p:ext uri="{BB962C8B-B14F-4D97-AF65-F5344CB8AC3E}">
        <p14:creationId xmlns:p14="http://schemas.microsoft.com/office/powerpoint/2010/main" val="292864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Blank_Light">
    <p:bg>
      <p:bgPr>
        <a:solidFill>
          <a:srgbClr val="C00000"/>
        </a:solidFill>
        <a:effectLst/>
      </p:bgPr>
    </p:bg>
    <p:spTree>
      <p:nvGrpSpPr>
        <p:cNvPr id="1" name=""/>
        <p:cNvGrpSpPr/>
        <p:nvPr/>
      </p:nvGrpSpPr>
      <p:grpSpPr>
        <a:xfrm>
          <a:off x="0" y="0"/>
          <a:ext cx="0" cy="0"/>
          <a:chOff x="0" y="0"/>
          <a:chExt cx="0" cy="0"/>
        </a:xfrm>
      </p:grpSpPr>
      <p:grpSp>
        <p:nvGrpSpPr>
          <p:cNvPr id="3" name="Group 2"/>
          <p:cNvGrpSpPr/>
          <p:nvPr/>
        </p:nvGrpSpPr>
        <p:grpSpPr>
          <a:xfrm>
            <a:off x="9348686" y="-20232"/>
            <a:ext cx="2843314" cy="6878233"/>
            <a:chOff x="9534930" y="-20636"/>
            <a:chExt cx="2899958" cy="7015161"/>
          </a:xfrm>
        </p:grpSpPr>
        <p:sp>
          <p:nvSpPr>
            <p:cNvPr id="13" name="Right Triangle 12"/>
            <p:cNvSpPr/>
            <p:nvPr/>
          </p:nvSpPr>
          <p:spPr bwMode="auto">
            <a:xfrm flipH="1">
              <a:off x="9534930" y="-20636"/>
              <a:ext cx="2899958" cy="7015161"/>
            </a:xfrm>
            <a:prstGeom prst="rtTriangle">
              <a:avLst/>
            </a:prstGeom>
            <a:solidFill>
              <a:schemeClr val="bg2">
                <a:lumMod val="90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p:nvSpPr>
          <p:spPr bwMode="auto">
            <a:xfrm flipH="1">
              <a:off x="10362810" y="2008586"/>
              <a:ext cx="2072078" cy="4985939"/>
            </a:xfrm>
            <a:prstGeom prst="rtTriangle">
              <a:avLst/>
            </a:prstGeom>
            <a:solidFill>
              <a:schemeClr val="accent5">
                <a:lumMod val="20000"/>
                <a:lumOff val="80000"/>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54356" y="5760347"/>
            <a:ext cx="836770" cy="627586"/>
          </a:xfrm>
          <a:prstGeom prst="rect">
            <a:avLst/>
          </a:prstGeom>
        </p:spPr>
      </p:pic>
    </p:spTree>
    <p:extLst>
      <p:ext uri="{BB962C8B-B14F-4D97-AF65-F5344CB8AC3E}">
        <p14:creationId xmlns:p14="http://schemas.microsoft.com/office/powerpoint/2010/main" val="359731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8819033"/>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 No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795" y="16844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Segoe UI Light" panose="020B0502040204020203" pitchFamily="34" charset="0"/>
                <a:ea typeface="+mn-ea"/>
                <a:cs typeface="Segoe UI Light" panose="020B0502040204020203" pitchFamily="34" charset="0"/>
              </a:defRPr>
            </a:lvl1pPr>
            <a:lvl2pPr marL="572691" indent="-236546">
              <a:defRPr lang="en-US" sz="2353" kern="1200" dirty="0" smtClean="0">
                <a:gradFill>
                  <a:gsLst>
                    <a:gs pos="100000">
                      <a:schemeClr val="tx1"/>
                    </a:gs>
                    <a:gs pos="0">
                      <a:schemeClr val="tx1"/>
                    </a:gs>
                  </a:gsLst>
                  <a:lin ang="5400000" scaled="0"/>
                </a:gradFill>
                <a:latin typeface="Segoe UI Light" panose="020B0502040204020203" pitchFamily="34" charset="0"/>
                <a:ea typeface="+mn-ea"/>
                <a:cs typeface="Segoe UI Light" panose="020B0502040204020203" pitchFamily="34" charset="0"/>
              </a:defRPr>
            </a:lvl2pPr>
            <a:lvl3pPr marL="560184" indent="-336145">
              <a:defRPr lang="en-US" sz="2353" kern="1200" dirty="0" smtClean="0">
                <a:gradFill>
                  <a:gsLst>
                    <a:gs pos="100000">
                      <a:schemeClr val="tx1"/>
                    </a:gs>
                    <a:gs pos="0">
                      <a:schemeClr val="tx1"/>
                    </a:gs>
                  </a:gsLst>
                  <a:lin ang="5400000" scaled="0"/>
                </a:gradFill>
                <a:latin typeface="Segoe UI Light" panose="020B0502040204020203" pitchFamily="34" charset="0"/>
                <a:ea typeface="+mn-ea"/>
                <a:cs typeface="Segoe UI Light" panose="020B0502040204020203" pitchFamily="34"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dirty="0" smtClean="0"/>
              <a:t>Second level</a:t>
            </a:r>
          </a:p>
          <a:p>
            <a:pPr marL="0" lvl="2" indent="0" algn="l" defTabSz="896157" rtl="0" eaLnBrk="1" latinLnBrk="0" hangingPunct="1">
              <a:spcBef>
                <a:spcPct val="20000"/>
              </a:spcBef>
              <a:spcAft>
                <a:spcPts val="800"/>
              </a:spcAft>
              <a:buFont typeface="Arial" pitchFamily="34" charset="0"/>
              <a:buNone/>
            </a:pPr>
            <a:r>
              <a:rPr lang="en-US" dirty="0" smtClean="0"/>
              <a:t>Third level</a:t>
            </a:r>
          </a:p>
        </p:txBody>
      </p:sp>
      <p:sp>
        <p:nvSpPr>
          <p:cNvPr id="6" name="Title 5"/>
          <p:cNvSpPr>
            <a:spLocks noGrp="1"/>
          </p:cNvSpPr>
          <p:nvPr>
            <p:ph type="title"/>
          </p:nvPr>
        </p:nvSpPr>
        <p:spPr/>
        <p:txBody>
          <a:bodyPr/>
          <a:lstStyle/>
          <a:p>
            <a:r>
              <a:rPr lang="en-US" dirty="0" smtClean="0"/>
              <a:t>Click to edit Master title style</a:t>
            </a:r>
            <a:endParaRPr lang="en-US" dirty="0"/>
          </a:p>
        </p:txBody>
      </p:sp>
      <p:sp>
        <p:nvSpPr>
          <p:cNvPr id="5" name="Text Placeholder 15"/>
          <p:cNvSpPr>
            <a:spLocks noGrp="1"/>
          </p:cNvSpPr>
          <p:nvPr>
            <p:ph type="body" sz="quarter" idx="14" hasCustomPrompt="1"/>
          </p:nvPr>
        </p:nvSpPr>
        <p:spPr>
          <a:xfrm>
            <a:off x="133350" y="971820"/>
            <a:ext cx="11790968" cy="434711"/>
          </a:xfrm>
          <a:prstGeom prst="rect">
            <a:avLst/>
          </a:prstGeom>
        </p:spPr>
        <p:txBody>
          <a:bodyPr lIns="324000"/>
          <a:lstStyle>
            <a:lvl1pPr marL="0" indent="0">
              <a:buNone/>
              <a:defRPr sz="3137" baseline="0">
                <a:solidFill>
                  <a:schemeClr val="bg2">
                    <a:lumMod val="50000"/>
                  </a:schemeClr>
                </a:solidFill>
              </a:defRPr>
            </a:lvl1pPr>
          </a:lstStyle>
          <a:p>
            <a:pPr lvl="0"/>
            <a:r>
              <a:rPr lang="fr-FR" dirty="0" smtClean="0"/>
              <a:t>Sous titre</a:t>
            </a:r>
            <a:endParaRPr lang="fr-FR" dirty="0"/>
          </a:p>
        </p:txBody>
      </p:sp>
    </p:spTree>
    <p:extLst>
      <p:ext uri="{BB962C8B-B14F-4D97-AF65-F5344CB8AC3E}">
        <p14:creationId xmlns:p14="http://schemas.microsoft.com/office/powerpoint/2010/main" val="3955400755"/>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5019425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21494118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07749546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61065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90743504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4878233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697762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73934749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13169080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7808692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9725734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5443888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7" y="3977096"/>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2" spc="-99" baseline="0">
                <a:solidFill>
                  <a:srgbClr val="FFFFFF"/>
                </a:solidFill>
              </a:defRPr>
            </a:lvl1pPr>
          </a:lstStyle>
          <a:p>
            <a:r>
              <a:rPr lang="en-US" dirty="0" smtClean="0"/>
              <a:t>Connect("Name");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116391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7" y="3977096"/>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2" spc="-99" baseline="0">
                <a:solidFill>
                  <a:srgbClr val="FFFFFF"/>
                </a:solidFill>
              </a:defRPr>
            </a:lvl1pPr>
          </a:lstStyle>
          <a:p>
            <a:r>
              <a:rPr lang="en-US" dirty="0" smtClean="0"/>
              <a:t>Connect("Name");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659846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7" y="3977096"/>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2" spc="-99" baseline="0">
                <a:solidFill>
                  <a:srgbClr val="FFFFFF"/>
                </a:solidFill>
              </a:defRPr>
            </a:lvl1pPr>
          </a:lstStyle>
          <a:p>
            <a:r>
              <a:rPr lang="en-US" dirty="0" smtClean="0"/>
              <a:t>Connect("Name");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674541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7" y="3977096"/>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2" spc="-99" baseline="0">
                <a:solidFill>
                  <a:srgbClr val="FFFFFF"/>
                </a:solidFill>
              </a:defRPr>
            </a:lvl1pPr>
          </a:lstStyle>
          <a:p>
            <a:r>
              <a:rPr lang="en-US" dirty="0" smtClean="0"/>
              <a:t>Connect("Name");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241866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7" y="3977096"/>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smtClean="0"/>
              <a:t>//Title</a:t>
            </a:r>
          </a:p>
          <a:p>
            <a:pPr lvl="0"/>
            <a:r>
              <a:rPr lang="en-US" dirty="0" smtClean="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2" spc="-99" baseline="0">
                <a:solidFill>
                  <a:srgbClr val="FFFFFF"/>
                </a:solidFill>
              </a:defRPr>
            </a:lvl1pPr>
          </a:lstStyle>
          <a:p>
            <a:r>
              <a:rPr lang="en-US" dirty="0" smtClean="0"/>
              <a:t>Connect("Name");</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13926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96820022"/>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9"/>
            <a:ext cx="11467744" cy="1796217"/>
          </a:xfrm>
          <a:prstGeom prst="rect">
            <a:avLst/>
          </a:prstGeom>
          <a:noFill/>
        </p:spPr>
        <p:txBody>
          <a:bodyPr lIns="80047" tIns="67211" rIns="80047" bIns="67211" anchor="t" anchorCtr="0"/>
          <a:lstStyle>
            <a:lvl1pPr>
              <a:defRPr sz="8532" spc="-99" baseline="0">
                <a:solidFill>
                  <a:srgbClr val="FFFFFF"/>
                </a:solidFill>
              </a:defRPr>
            </a:lvl1pPr>
          </a:lstStyle>
          <a:p>
            <a:r>
              <a:rPr lang="en-US" dirty="0" smtClean="0"/>
              <a:t>Breaker</a:t>
            </a:r>
            <a:endParaRPr lang="en-US" dirty="0"/>
          </a:p>
        </p:txBody>
      </p:sp>
    </p:spTree>
    <p:extLst>
      <p:ext uri="{BB962C8B-B14F-4D97-AF65-F5344CB8AC3E}">
        <p14:creationId xmlns:p14="http://schemas.microsoft.com/office/powerpoint/2010/main" val="2738134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9"/>
            <a:ext cx="11467744" cy="1796217"/>
          </a:xfrm>
          <a:prstGeom prst="rect">
            <a:avLst/>
          </a:prstGeom>
          <a:noFill/>
        </p:spPr>
        <p:txBody>
          <a:bodyPr lIns="80047" tIns="67211" rIns="80047" bIns="67211" anchor="t" anchorCtr="0"/>
          <a:lstStyle>
            <a:lvl1pPr>
              <a:defRPr sz="8532" spc="-99" baseline="0">
                <a:solidFill>
                  <a:srgbClr val="FFFFFF"/>
                </a:solidFill>
              </a:defRPr>
            </a:lvl1pPr>
          </a:lstStyle>
          <a:p>
            <a:r>
              <a:rPr lang="en-US" dirty="0" smtClean="0"/>
              <a:t>Breaker</a:t>
            </a:r>
            <a:endParaRPr lang="en-US" dirty="0"/>
          </a:p>
        </p:txBody>
      </p:sp>
    </p:spTree>
    <p:extLst>
      <p:ext uri="{BB962C8B-B14F-4D97-AF65-F5344CB8AC3E}">
        <p14:creationId xmlns:p14="http://schemas.microsoft.com/office/powerpoint/2010/main" val="3558109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9"/>
            <a:ext cx="11467744" cy="1796217"/>
          </a:xfrm>
          <a:prstGeom prst="rect">
            <a:avLst/>
          </a:prstGeom>
          <a:noFill/>
        </p:spPr>
        <p:txBody>
          <a:bodyPr lIns="80047" tIns="67211" rIns="80047" bIns="67211" anchor="t" anchorCtr="0"/>
          <a:lstStyle>
            <a:lvl1pPr>
              <a:defRPr sz="8532" spc="-99" baseline="0">
                <a:solidFill>
                  <a:srgbClr val="FFFFFF"/>
                </a:solidFill>
              </a:defRPr>
            </a:lvl1pPr>
          </a:lstStyle>
          <a:p>
            <a:r>
              <a:rPr lang="en-US" dirty="0" smtClean="0"/>
              <a:t>Breaker</a:t>
            </a:r>
            <a:endParaRPr lang="en-US" dirty="0"/>
          </a:p>
        </p:txBody>
      </p:sp>
    </p:spTree>
    <p:extLst>
      <p:ext uri="{BB962C8B-B14F-4D97-AF65-F5344CB8AC3E}">
        <p14:creationId xmlns:p14="http://schemas.microsoft.com/office/powerpoint/2010/main" val="2846757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9"/>
            <a:ext cx="11467744" cy="1796217"/>
          </a:xfrm>
          <a:prstGeom prst="rect">
            <a:avLst/>
          </a:prstGeom>
          <a:noFill/>
        </p:spPr>
        <p:txBody>
          <a:bodyPr lIns="80047" tIns="67211" rIns="80047" bIns="67211" anchor="t" anchorCtr="0"/>
          <a:lstStyle>
            <a:lvl1pPr>
              <a:defRPr sz="8532" spc="-99" baseline="0">
                <a:solidFill>
                  <a:srgbClr val="FFFFFF"/>
                </a:solidFill>
              </a:defRPr>
            </a:lvl1pPr>
          </a:lstStyle>
          <a:p>
            <a:r>
              <a:rPr lang="en-US" dirty="0" smtClean="0"/>
              <a:t>Breaker</a:t>
            </a:r>
            <a:br>
              <a:rPr lang="en-US" dirty="0" smtClean="0"/>
            </a:br>
            <a:endParaRPr lang="en-US" dirty="0"/>
          </a:p>
        </p:txBody>
      </p:sp>
    </p:spTree>
    <p:extLst>
      <p:ext uri="{BB962C8B-B14F-4D97-AF65-F5344CB8AC3E}">
        <p14:creationId xmlns:p14="http://schemas.microsoft.com/office/powerpoint/2010/main" val="301867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9"/>
            <a:ext cx="11467744" cy="1796217"/>
          </a:xfrm>
          <a:prstGeom prst="rect">
            <a:avLst/>
          </a:prstGeom>
          <a:noFill/>
        </p:spPr>
        <p:txBody>
          <a:bodyPr lIns="80047" tIns="67211" rIns="80047" bIns="67211" anchor="t" anchorCtr="0"/>
          <a:lstStyle>
            <a:lvl1pPr>
              <a:defRPr sz="8532" spc="-99" baseline="0">
                <a:solidFill>
                  <a:srgbClr val="FFFFFF"/>
                </a:solidFill>
              </a:defRPr>
            </a:lvl1pPr>
          </a:lstStyle>
          <a:p>
            <a:r>
              <a:rPr lang="en-US" dirty="0" smtClean="0"/>
              <a:t>Breaker</a:t>
            </a:r>
            <a:endParaRPr lang="en-US" dirty="0"/>
          </a:p>
        </p:txBody>
      </p:sp>
    </p:spTree>
    <p:extLst>
      <p:ext uri="{BB962C8B-B14F-4D97-AF65-F5344CB8AC3E}">
        <p14:creationId xmlns:p14="http://schemas.microsoft.com/office/powerpoint/2010/main" val="1413957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113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44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046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217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155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952313566"/>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Generic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570631"/>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Som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6" y="1778409"/>
            <a:ext cx="11467744" cy="1617168"/>
          </a:xfrm>
          <a:prstGeom prst="rect">
            <a:avLst/>
          </a:prstGeom>
        </p:spPr>
        <p:txBody>
          <a:bodyPr wrap="square">
            <a:spAutoFit/>
          </a:bodyPr>
          <a:lstStyle>
            <a:lvl1pPr>
              <a:defRPr sz="2400">
                <a:solidFill>
                  <a:srgbClr val="616161"/>
                </a:solidFill>
                <a:latin typeface="Segoe UI Light"/>
                <a:cs typeface="Segoe UI Light"/>
              </a:defRPr>
            </a:lvl1pPr>
            <a:lvl2pPr marL="867025" indent="-333473">
              <a:buFont typeface="Lucida Grande"/>
              <a:buChar char="—"/>
              <a:defRPr sz="1866">
                <a:solidFill>
                  <a:srgbClr val="616161"/>
                </a:solidFill>
                <a:latin typeface="Segoe UI Light"/>
                <a:cs typeface="Segoe UI Light"/>
              </a:defRPr>
            </a:lvl2pPr>
            <a:lvl3pPr>
              <a:defRPr sz="1467">
                <a:solidFill>
                  <a:srgbClr val="616161"/>
                </a:solidFill>
                <a:latin typeface="Segoe UI Light"/>
                <a:cs typeface="Segoe UI Light"/>
              </a:defRPr>
            </a:lvl3pPr>
            <a:lvl4pPr marL="1867440" indent="-266777">
              <a:buFont typeface="Lucida Grande"/>
              <a:buChar char="—"/>
              <a:defRPr sz="1467">
                <a:solidFill>
                  <a:srgbClr val="616161"/>
                </a:solidFill>
                <a:latin typeface="Segoe UI Light"/>
                <a:cs typeface="Segoe UI Light"/>
              </a:defRPr>
            </a:lvl4pPr>
            <a:lvl5pPr>
              <a:defRPr sz="1467">
                <a:solidFill>
                  <a:srgbClr val="616161"/>
                </a:solidFill>
                <a:latin typeface="Segoe UI Light"/>
                <a:cs typeface="Segoe UI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359018" y="289516"/>
            <a:ext cx="11467743" cy="899665"/>
          </a:xfrm>
          <a:prstGeom prst="rect">
            <a:avLst/>
          </a:prstGeom>
        </p:spPr>
        <p:txBody>
          <a:bodyPr/>
          <a:lstStyle>
            <a:lvl1pPr>
              <a:defRPr>
                <a:solidFill>
                  <a:srgbClr val="61616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71106572"/>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336544"/>
      </p:ext>
    </p:extLst>
  </p:cSld>
  <p:clrMapOvr>
    <a:masterClrMapping/>
  </p:clrMapOvr>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50137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620898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1915150"/>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033835844"/>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883671271"/>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233102050"/>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65014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243694730"/>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981028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78599856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342309"/>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6167968"/>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1316719497"/>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58100243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49673029"/>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471047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490865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58724776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198608144"/>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5268193"/>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20" y="6270436"/>
            <a:ext cx="11654367" cy="295466"/>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629381348"/>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3151726"/>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48936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itle 4"/>
          <p:cNvSpPr>
            <a:spLocks noGrp="1"/>
          </p:cNvSpPr>
          <p:nvPr>
            <p:ph type="title"/>
          </p:nvPr>
        </p:nvSpPr>
        <p:spPr/>
        <p:txBody>
          <a:bodyPr anchor="t"/>
          <a:lstStyle>
            <a:lvl1pPr>
              <a:defRPr sz="5098">
                <a:solidFill>
                  <a:schemeClr val="tx2"/>
                </a:solidFill>
              </a:defRPr>
            </a:lvl1pPr>
          </a:lstStyle>
          <a:p>
            <a:r>
              <a:rPr lang="en-US" smtClean="0"/>
              <a:t>Click to edit Master title style</a:t>
            </a:r>
            <a:endParaRPr lang="en-IN" dirty="0"/>
          </a:p>
        </p:txBody>
      </p:sp>
    </p:spTree>
    <p:extLst>
      <p:ext uri="{BB962C8B-B14F-4D97-AF65-F5344CB8AC3E}">
        <p14:creationId xmlns:p14="http://schemas.microsoft.com/office/powerpoint/2010/main" val="1004326784"/>
      </p:ext>
    </p:extLst>
  </p:cSld>
  <p:clrMapOvr>
    <a:masterClrMapping/>
  </p:clrMapOvr>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Colored Non-Bulleted Conten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08829" y="6542894"/>
            <a:ext cx="491358" cy="365125"/>
          </a:xfrm>
          <a:prstGeom prst="rect">
            <a:avLst/>
          </a:prstGeom>
        </p:spPr>
        <p:txBody>
          <a:bodyPr/>
          <a:lstStyle/>
          <a:p>
            <a:pPr defTabSz="914367"/>
            <a:fld id="{4CED8391-71CF-4FD3-A093-40D26DE2D47C}" type="slidenum">
              <a:rPr lang="en-US" smtClean="0">
                <a:solidFill>
                  <a:srgbClr val="00188F"/>
                </a:solidFill>
              </a:rPr>
              <a:pPr defTabSz="914367"/>
              <a:t>‹N°›</a:t>
            </a:fld>
            <a:endParaRPr lang="en-US">
              <a:solidFill>
                <a:srgbClr val="00188F"/>
              </a:solidFill>
            </a:endParaRPr>
          </a:p>
        </p:txBody>
      </p:sp>
      <p:sp>
        <p:nvSpPr>
          <p:cNvPr id="4" name="Title 3"/>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2"/>
          </p:nvPr>
        </p:nvSpPr>
        <p:spPr>
          <a:xfrm>
            <a:off x="384175" y="1181101"/>
            <a:ext cx="11234738" cy="205530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2844484"/>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marL="0" indent="0">
              <a:spcBef>
                <a:spcPts val="1765"/>
              </a:spcBef>
              <a:buNone/>
              <a:defRPr/>
            </a:lvl1pPr>
            <a:lvl2pPr marL="0" indent="0">
              <a:buNone/>
              <a:defRPr>
                <a:solidFill>
                  <a:schemeClr val="accent2">
                    <a:lumMod val="75000"/>
                  </a:schemeClr>
                </a:solidFill>
              </a:defRPr>
            </a:lvl2pPr>
            <a:lvl3pPr marL="0" indent="0">
              <a:buNone/>
              <a:defRPr sz="2353"/>
            </a:lvl3pPr>
            <a:lvl4pPr marL="0" indent="0">
              <a:buNone/>
              <a:defRPr sz="1961"/>
            </a:lvl4pPr>
            <a:lvl5pPr marL="0" indent="0">
              <a:buNone/>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15892237"/>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1273039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8562514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573467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0418408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1594811343"/>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386398841"/>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512667860"/>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589023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4735883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115854209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79723028"/>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944626"/>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847698598"/>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990874223"/>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2300682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7030660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932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501368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1427226504"/>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2310933790"/>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1903849473"/>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1967681341"/>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1544527727"/>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1072783909"/>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40501809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8088870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6465252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315711194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167434355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68"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before</a:t>
            </a:r>
            <a:endParaRPr lang="en-US" dirty="0">
              <a:solidFill>
                <a:srgbClr val="3484CC"/>
              </a:solidFill>
              <a:cs typeface="Segoe UI" panose="020B0502040204020203" pitchFamily="34" charset="0"/>
            </a:endParaRP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smtClean="0">
                <a:solidFill>
                  <a:srgbClr val="3484CC"/>
                </a:solidFill>
                <a:cs typeface="Segoe UI" panose="020B0502040204020203" pitchFamily="34" charset="0"/>
              </a:rPr>
              <a:t>after</a:t>
            </a:r>
            <a:endParaRPr lang="en-US" dirty="0">
              <a:solidFill>
                <a:srgbClr val="3484CC"/>
              </a:solidFill>
              <a:cs typeface="Segoe UI" panose="020B0502040204020203" pitchFamily="34" charset="0"/>
            </a:endParaRPr>
          </a:p>
        </p:txBody>
      </p:sp>
    </p:spTree>
    <p:extLst>
      <p:ext uri="{BB962C8B-B14F-4D97-AF65-F5344CB8AC3E}">
        <p14:creationId xmlns:p14="http://schemas.microsoft.com/office/powerpoint/2010/main" val="3769125943"/>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3"/>
          <p:cNvSpPr>
            <a:spLocks noGrp="1"/>
          </p:cNvSpPr>
          <p:nvPr>
            <p:ph type="title"/>
          </p:nvPr>
        </p:nvSpPr>
        <p:spPr>
          <a:xfrm>
            <a:off x="484719" y="2785706"/>
            <a:ext cx="9019117" cy="786540"/>
          </a:xfrm>
        </p:spPr>
        <p:txBody>
          <a:bodyPr>
            <a:spAutoFit/>
          </a:bodyPr>
          <a:lstStyle>
            <a:lvl1pPr>
              <a:lnSpc>
                <a:spcPct val="95000"/>
              </a:lnSpc>
              <a:defRPr sz="5333">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84719" y="5907311"/>
            <a:ext cx="6700653" cy="453276"/>
          </a:xfrm>
        </p:spPr>
        <p:txBody>
          <a:bodyPr anchor="b" anchorCtr="0">
            <a:normAutofit/>
          </a:bodyPr>
          <a:lstStyle>
            <a:lvl1pPr>
              <a:defRPr sz="1867">
                <a:solidFill>
                  <a:srgbClr val="505050"/>
                </a:solidFill>
                <a:latin typeface="+mn-lt"/>
              </a:defRPr>
            </a:lvl1pPr>
          </a:lstStyle>
          <a:p>
            <a:pPr lvl="0"/>
            <a:r>
              <a:rPr lang="en-US" dirty="0" smtClean="0"/>
              <a:t>Click to edit Master text styles</a:t>
            </a:r>
          </a:p>
        </p:txBody>
      </p:sp>
      <p:pic>
        <p:nvPicPr>
          <p:cNvPr id="8" name="Picture 7" descr="logo_8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922936" y="3047870"/>
            <a:ext cx="1780117" cy="381401"/>
          </a:xfrm>
          <a:prstGeom prst="rect">
            <a:avLst/>
          </a:prstGeom>
        </p:spPr>
      </p:pic>
    </p:spTree>
    <p:extLst>
      <p:ext uri="{BB962C8B-B14F-4D97-AF65-F5344CB8AC3E}">
        <p14:creationId xmlns:p14="http://schemas.microsoft.com/office/powerpoint/2010/main" val="4229481295"/>
      </p:ext>
    </p:extLst>
  </p:cSld>
  <p:clrMapOvr>
    <a:masterClrMapping/>
  </p:clrMapOvr>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ivider_LG Text">
    <p:spTree>
      <p:nvGrpSpPr>
        <p:cNvPr id="1" name=""/>
        <p:cNvGrpSpPr/>
        <p:nvPr/>
      </p:nvGrpSpPr>
      <p:grpSpPr>
        <a:xfrm>
          <a:off x="0" y="0"/>
          <a:ext cx="0" cy="0"/>
          <a:chOff x="0" y="0"/>
          <a:chExt cx="0" cy="0"/>
        </a:xfrm>
      </p:grpSpPr>
      <p:sp>
        <p:nvSpPr>
          <p:cNvPr id="4" name="Title 3"/>
          <p:cNvSpPr>
            <a:spLocks noGrp="1"/>
          </p:cNvSpPr>
          <p:nvPr>
            <p:ph type="title"/>
          </p:nvPr>
        </p:nvSpPr>
        <p:spPr>
          <a:xfrm>
            <a:off x="484721" y="2786219"/>
            <a:ext cx="11218332" cy="786540"/>
          </a:xfrm>
        </p:spPr>
        <p:txBody>
          <a:bodyPr>
            <a:spAutoFit/>
          </a:bodyPr>
          <a:lstStyle>
            <a:lvl1pPr>
              <a:lnSpc>
                <a:spcPct val="95000"/>
              </a:lnSpc>
              <a:defRPr sz="5333">
                <a:latin typeface="Segoe UI Light"/>
                <a:cs typeface="Segoe UI Light"/>
              </a:defRPr>
            </a:lvl1pPr>
          </a:lstStyle>
          <a:p>
            <a:r>
              <a:rPr lang="en-US" dirty="0" smtClean="0"/>
              <a:t>Click to edit Master title style</a:t>
            </a:r>
            <a:endParaRPr lang="en-US" dirty="0"/>
          </a:p>
        </p:txBody>
      </p:sp>
      <p:sp>
        <p:nvSpPr>
          <p:cNvPr id="10" name="Content Placeholder 5"/>
          <p:cNvSpPr>
            <a:spLocks noGrp="1"/>
          </p:cNvSpPr>
          <p:nvPr>
            <p:ph sz="quarter" idx="12"/>
          </p:nvPr>
        </p:nvSpPr>
        <p:spPr>
          <a:xfrm>
            <a:off x="484719" y="5846033"/>
            <a:ext cx="7860997" cy="514552"/>
          </a:xfrm>
        </p:spPr>
        <p:txBody>
          <a:bodyPr anchor="b" anchorCtr="0">
            <a:normAutofit/>
          </a:bodyPr>
          <a:lstStyle>
            <a:lvl1pPr>
              <a:defRPr sz="1867">
                <a:solidFill>
                  <a:srgbClr val="505050"/>
                </a:solidFill>
                <a:latin typeface="+mn-lt"/>
              </a:defRPr>
            </a:lvl1pPr>
          </a:lstStyle>
          <a:p>
            <a:pPr lvl="0"/>
            <a:r>
              <a:rPr lang="en-US" dirty="0" smtClean="0"/>
              <a:t>Click to edit Master text styles</a:t>
            </a:r>
          </a:p>
        </p:txBody>
      </p:sp>
    </p:spTree>
    <p:extLst>
      <p:ext uri="{BB962C8B-B14F-4D97-AF65-F5344CB8AC3E}">
        <p14:creationId xmlns:p14="http://schemas.microsoft.com/office/powerpoint/2010/main" val="483182388"/>
      </p:ext>
    </p:extLst>
  </p:cSld>
  <p:clrMapOvr>
    <a:masterClrMapping/>
  </p:clrMapOvr>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657602" y="1702899"/>
            <a:ext cx="8045452" cy="1426373"/>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499535" y="503770"/>
            <a:ext cx="11203517" cy="715433"/>
          </a:xfrm>
        </p:spPr>
        <p:txBody>
          <a:bodyPr>
            <a:noAutofit/>
          </a:bodyPr>
          <a:lstStyle>
            <a:lvl1pPr>
              <a:defRPr sz="4800"/>
            </a:lvl1pPr>
          </a:lstStyle>
          <a:p>
            <a:pPr lvl="0"/>
            <a:r>
              <a:rPr lang="en-US" dirty="0" smtClean="0"/>
              <a:t>Click to edit Master text styles</a:t>
            </a:r>
          </a:p>
        </p:txBody>
      </p:sp>
    </p:spTree>
    <p:extLst>
      <p:ext uri="{BB962C8B-B14F-4D97-AF65-F5344CB8AC3E}">
        <p14:creationId xmlns:p14="http://schemas.microsoft.com/office/powerpoint/2010/main" val="4068120154"/>
      </p:ext>
    </p:extLst>
  </p:cSld>
  <p:clrMapOvr>
    <a:masterClrMapping/>
  </p:clrMapOvr>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499535" y="503767"/>
            <a:ext cx="11203517" cy="728133"/>
          </a:xfrm>
        </p:spPr>
        <p:txBody>
          <a:bodyPr vert="horz" lIns="0" tIns="0" rIns="0" bIns="0" rtlCol="0">
            <a:noAutofit/>
          </a:bodyPr>
          <a:lstStyle>
            <a:lvl1pPr>
              <a:defRPr lang="en-US" sz="4800" dirty="0" smtClean="0"/>
            </a:lvl1pPr>
          </a:lstStyle>
          <a:p>
            <a:pPr lvl="0"/>
            <a:r>
              <a:rPr lang="en-US" dirty="0" smtClean="0"/>
              <a:t>Click to edit Master text styles</a:t>
            </a:r>
          </a:p>
        </p:txBody>
      </p:sp>
    </p:spTree>
    <p:extLst>
      <p:ext uri="{BB962C8B-B14F-4D97-AF65-F5344CB8AC3E}">
        <p14:creationId xmlns:p14="http://schemas.microsoft.com/office/powerpoint/2010/main" val="3063797375"/>
      </p:ext>
    </p:extLst>
  </p:cSld>
  <p:clrMapOvr>
    <a:masterClrMapping/>
  </p:clrMapOvr>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ext Only_L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484717" y="1712385"/>
            <a:ext cx="8922691" cy="471924"/>
          </a:xfrm>
        </p:spPr>
        <p:txBody>
          <a:bodyPr/>
          <a:lstStyle>
            <a:lvl1pPr>
              <a:defRPr>
                <a:solidFill>
                  <a:srgbClr val="505050"/>
                </a:solidFill>
              </a:defRPr>
            </a:lvl1pPr>
          </a:lstStyle>
          <a:p>
            <a:pPr lvl="0"/>
            <a:r>
              <a:rPr lang="en-US" dirty="0" smtClean="0"/>
              <a:t>Click to edit Master text styles</a:t>
            </a:r>
          </a:p>
        </p:txBody>
      </p:sp>
    </p:spTree>
    <p:extLst>
      <p:ext uri="{BB962C8B-B14F-4D97-AF65-F5344CB8AC3E}">
        <p14:creationId xmlns:p14="http://schemas.microsoft.com/office/powerpoint/2010/main" val="3621355748"/>
      </p:ext>
    </p:extLst>
  </p:cSld>
  <p:clrMapOvr>
    <a:masterClrMapping/>
  </p:clrMapOvr>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84720" y="1702900"/>
            <a:ext cx="2584451" cy="4146552"/>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499535" y="503767"/>
            <a:ext cx="11203517" cy="728133"/>
          </a:xfrm>
        </p:spPr>
        <p:txBody>
          <a:bodyPr vert="horz" lIns="0" tIns="0" rIns="0" bIns="0" rtlCol="0">
            <a:noAutofit/>
          </a:bodyPr>
          <a:lstStyle>
            <a:lvl1pPr>
              <a:defRPr lang="en-US" sz="4800" dirty="0" smtClean="0"/>
            </a:lvl1pPr>
          </a:lstStyle>
          <a:p>
            <a:pPr lvl="0"/>
            <a:r>
              <a:rPr lang="en-US" dirty="0" smtClean="0"/>
              <a:t>Click to edit Master text styles</a:t>
            </a:r>
          </a:p>
        </p:txBody>
      </p:sp>
    </p:spTree>
    <p:extLst>
      <p:ext uri="{BB962C8B-B14F-4D97-AF65-F5344CB8AC3E}">
        <p14:creationId xmlns:p14="http://schemas.microsoft.com/office/powerpoint/2010/main" val="261869503"/>
      </p:ext>
    </p:extLst>
  </p:cSld>
  <p:clrMapOvr>
    <a:masterClrMapping/>
  </p:clrMapOvr>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lor Shape &amp; White Background">
    <p:spTree>
      <p:nvGrpSpPr>
        <p:cNvPr id="1" name=""/>
        <p:cNvGrpSpPr/>
        <p:nvPr/>
      </p:nvGrpSpPr>
      <p:grpSpPr>
        <a:xfrm>
          <a:off x="0" y="0"/>
          <a:ext cx="0" cy="0"/>
          <a:chOff x="0" y="0"/>
          <a:chExt cx="0" cy="0"/>
        </a:xfrm>
      </p:grpSpPr>
      <p:sp>
        <p:nvSpPr>
          <p:cNvPr id="8" name="Text Placeholder 13"/>
          <p:cNvSpPr>
            <a:spLocks noGrp="1"/>
          </p:cNvSpPr>
          <p:nvPr>
            <p:ph type="body" sz="quarter" idx="15"/>
          </p:nvPr>
        </p:nvSpPr>
        <p:spPr>
          <a:xfrm>
            <a:off x="4972053" y="3193041"/>
            <a:ext cx="6731001" cy="471924"/>
          </a:xfrm>
        </p:spPr>
        <p:txBody>
          <a:bodyPr vert="horz" lIns="0" tIns="0" rIns="0" bIns="0" rtlCol="0" anchor="ctr">
            <a:spAutoFit/>
          </a:bodyPr>
          <a:lstStyle>
            <a:lvl1pPr>
              <a:defRPr lang="en-US" dirty="0" smtClean="0"/>
            </a:lvl1pPr>
          </a:lstStyle>
          <a:p>
            <a:pPr lvl="0"/>
            <a:r>
              <a:rPr lang="en-US" dirty="0" smtClean="0"/>
              <a:t>Click to edit Master text styles</a:t>
            </a:r>
          </a:p>
        </p:txBody>
      </p:sp>
      <p:sp>
        <p:nvSpPr>
          <p:cNvPr id="14" name="Title 1"/>
          <p:cNvSpPr>
            <a:spLocks noGrp="1"/>
          </p:cNvSpPr>
          <p:nvPr>
            <p:ph type="ctrTitle"/>
          </p:nvPr>
        </p:nvSpPr>
        <p:spPr>
          <a:xfrm>
            <a:off x="484720" y="1435608"/>
            <a:ext cx="3998976" cy="3986784"/>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505050">
              <a:alpha val="80000"/>
            </a:srgbClr>
          </a:solidFill>
          <a:ln>
            <a:noFill/>
          </a:ln>
          <a:extLst/>
        </p:spPr>
        <p:txBody>
          <a:bodyPr vert="horz" wrap="square" lIns="182868" tIns="0" rIns="182868" bIns="0" numCol="1" anchor="ctr" anchorCtr="0" compatLnSpc="1">
            <a:prstTxWarp prst="textNoShape">
              <a:avLst/>
            </a:prstTxWarp>
          </a:bodyPr>
          <a:lstStyle>
            <a:lvl1pPr>
              <a:lnSpc>
                <a:spcPct val="95000"/>
              </a:lnSpc>
              <a:defRPr lang="en-US" sz="3200" kern="1200" dirty="0" smtClean="0">
                <a:solidFill>
                  <a:schemeClr val="bg1"/>
                </a:solidFill>
                <a:latin typeface="Segoe UI Light"/>
                <a:ea typeface="ＭＳ Ｐゴシック" charset="0"/>
                <a:cs typeface="Segoe UI Light"/>
              </a:defRPr>
            </a:lvl1pPr>
          </a:lstStyle>
          <a:p>
            <a:pPr marL="0" lvl="0" indent="0" algn="l" defTabSz="121909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2" y="6054605"/>
            <a:ext cx="1341117"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6057738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234184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482600" y="2725219"/>
            <a:ext cx="3998976" cy="140756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10474322" y="6054605"/>
            <a:ext cx="1341117" cy="45347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4972053" y="3193041"/>
            <a:ext cx="6731001" cy="471924"/>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447025863"/>
      </p:ext>
    </p:extLst>
  </p:cSld>
  <p:clrMapOvr>
    <a:masterClrMapping/>
  </p:clrMapOvr>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cstate="email">
            <a:extLst>
              <a:ext uri="{28A0092B-C50C-407E-A947-70E740481C1C}">
                <a14:useLocalDpi xmlns:a14="http://schemas.microsoft.com/office/drawing/2010/main"/>
              </a:ext>
            </a:extLst>
          </a:blip>
          <a:stretch>
            <a:fillRect/>
          </a:stretch>
        </p:blipFill>
        <p:spPr bwMode="auto">
          <a:xfrm>
            <a:off x="2321347" y="1991247"/>
            <a:ext cx="8027557" cy="291911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24763233"/>
      </p:ext>
    </p:extLst>
  </p:cSld>
  <p:clrMapOvr>
    <a:masterClrMapping/>
  </p:clrMapOvr>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657602" y="1702901"/>
            <a:ext cx="8045452" cy="21749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1"/>
            <a:ext cx="2743200" cy="365125"/>
          </a:xfrm>
          <a:prstGeom prst="rect">
            <a:avLst/>
          </a:prstGeom>
        </p:spPr>
        <p:txBody>
          <a:bodyPr/>
          <a:lstStyle/>
          <a:p>
            <a:pPr defTabSz="1219092"/>
            <a:fld id="{0ADB14E8-99BF-46B9-A671-9359039C08FF}" type="datetimeFigureOut">
              <a:rPr lang="en-US" smtClean="0">
                <a:solidFill>
                  <a:srgbClr val="000000"/>
                </a:solidFill>
              </a:rPr>
              <a:pPr defTabSz="1219092"/>
              <a:t>6/21/2015</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1219092"/>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1219092"/>
            <a:fld id="{070682B8-F885-4756-A521-C9D3D3736D6D}" type="slidenum">
              <a:rPr lang="en-US" smtClean="0">
                <a:solidFill>
                  <a:srgbClr val="000000"/>
                </a:solidFill>
              </a:rPr>
              <a:pPr defTabSz="1219092"/>
              <a:t>‹N°›</a:t>
            </a:fld>
            <a:endParaRPr lang="en-US">
              <a:solidFill>
                <a:srgbClr val="000000"/>
              </a:solidFill>
            </a:endParaRPr>
          </a:p>
        </p:txBody>
      </p:sp>
    </p:spTree>
    <p:extLst>
      <p:ext uri="{BB962C8B-B14F-4D97-AF65-F5344CB8AC3E}">
        <p14:creationId xmlns:p14="http://schemas.microsoft.com/office/powerpoint/2010/main" val="61171043"/>
      </p:ext>
    </p:extLst>
  </p:cSld>
  <p:clrMapOvr>
    <a:masterClrMapping/>
  </p:clrMapOvr>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6" y="1447801"/>
            <a:ext cx="1972015" cy="46782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1</a:t>
            </a:r>
            <a:endParaRPr lang="en-US" dirty="0"/>
          </a:p>
        </p:txBody>
      </p:sp>
      <p:sp>
        <p:nvSpPr>
          <p:cNvPr id="2" name="Title 1"/>
          <p:cNvSpPr>
            <a:spLocks noGrp="1"/>
          </p:cNvSpPr>
          <p:nvPr>
            <p:ph type="title"/>
          </p:nvPr>
        </p:nvSpPr>
        <p:spPr>
          <a:xfrm>
            <a:off x="201170" y="47625"/>
            <a:ext cx="10270135" cy="9144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5750413" y="1447801"/>
            <a:ext cx="5845595" cy="1872820"/>
          </a:xfrm>
        </p:spPr>
        <p:txBody>
          <a:bodyPr/>
          <a:lstStyle>
            <a:lvl1pPr>
              <a:defRPr sz="2000"/>
            </a:lvl1pPr>
            <a:lvl2pPr>
              <a:defRPr sz="1800"/>
            </a:lvl2pPr>
            <a:lvl3pPr>
              <a:defRPr sz="1600"/>
            </a:lvl3pPr>
            <a:lvl4pPr>
              <a:defRPr sz="16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idx="13" hasCustomPrompt="1"/>
          </p:nvPr>
        </p:nvSpPr>
        <p:spPr>
          <a:xfrm>
            <a:off x="2916458" y="1447801"/>
            <a:ext cx="1972015" cy="46782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smtClean="0"/>
              <a:t>2</a:t>
            </a:r>
            <a:endParaRPr lang="en-US" dirty="0"/>
          </a:p>
        </p:txBody>
      </p:sp>
    </p:spTree>
    <p:extLst>
      <p:ext uri="{BB962C8B-B14F-4D97-AF65-F5344CB8AC3E}">
        <p14:creationId xmlns:p14="http://schemas.microsoft.com/office/powerpoint/2010/main" val="2363349703"/>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240833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849902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9231529"/>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317779325"/>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56958536"/>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2474167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197204"/>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825370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0180714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2469044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9894847"/>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04364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236063154"/>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156685414"/>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2793775"/>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74676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80769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873685487"/>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64908705"/>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55345326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38895393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05598606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01975522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66625218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88997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33990070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85017851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91391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968442005"/>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7242775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970251-CB66-49EF-98EA-663EA928F444}"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3067993-B58E-4803-AF22-40FD59668FD8}"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39933460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74897126"/>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9021084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579875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80445643"/>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3764024"/>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4091716"/>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0492981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54998754"/>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80449793"/>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20683405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140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815671408"/>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93189538"/>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92298302"/>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16486103"/>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21238988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2913879645"/>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1363312609"/>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endParaRPr>
          </a:p>
        </p:txBody>
      </p:sp>
    </p:spTree>
    <p:extLst>
      <p:ext uri="{BB962C8B-B14F-4D97-AF65-F5344CB8AC3E}">
        <p14:creationId xmlns:p14="http://schemas.microsoft.com/office/powerpoint/2010/main" val="934150008"/>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2638584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33333"/>
              </a:solidFill>
            </a:endParaRPr>
          </a:p>
        </p:txBody>
      </p:sp>
    </p:spTree>
    <p:extLst>
      <p:ext uri="{BB962C8B-B14F-4D97-AF65-F5344CB8AC3E}">
        <p14:creationId xmlns:p14="http://schemas.microsoft.com/office/powerpoint/2010/main" val="40988884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076257"/>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677569"/>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010748"/>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5959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854486"/>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576310700"/>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16494006"/>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
        <p:nvSpPr>
          <p:cNvPr id="20"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21"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2">
                <a:solidFill>
                  <a:schemeClr val="bg1"/>
                </a:solidFill>
                <a:latin typeface="+mj-lt"/>
              </a:defRPr>
            </a:lvl1pPr>
            <a:lvl2pPr marL="457101" indent="0" algn="ctr">
              <a:buNone/>
              <a:defRPr sz="2000"/>
            </a:lvl2pPr>
            <a:lvl3pPr marL="914201" indent="0" algn="ctr">
              <a:buNone/>
              <a:defRPr sz="1866"/>
            </a:lvl3pPr>
            <a:lvl4pPr marL="1371302" indent="0" algn="ctr">
              <a:buNone/>
              <a:defRPr sz="1600"/>
            </a:lvl4pPr>
            <a:lvl5pPr marL="1828403" indent="0" algn="ctr">
              <a:buNone/>
              <a:defRPr sz="1600"/>
            </a:lvl5pPr>
            <a:lvl6pPr marL="2285504" indent="0" algn="ctr">
              <a:buNone/>
              <a:defRPr sz="1600"/>
            </a:lvl6pPr>
            <a:lvl7pPr marL="2742604" indent="0" algn="ctr">
              <a:buNone/>
              <a:defRPr sz="1600"/>
            </a:lvl7pPr>
            <a:lvl8pPr marL="3199705" indent="0" algn="ctr">
              <a:buNone/>
              <a:defRPr sz="1600"/>
            </a:lvl8pPr>
            <a:lvl9pPr marL="3656806" indent="0" algn="ctr">
              <a:buNone/>
              <a:defRPr sz="1600"/>
            </a:lvl9pPr>
          </a:lstStyle>
          <a:p>
            <a:r>
              <a:rPr lang="en-US" dirty="0" smtClean="0"/>
              <a:t>Click to edit subtitle</a:t>
            </a:r>
            <a:endParaRPr lang="en-US" dirty="0"/>
          </a:p>
        </p:txBody>
      </p:sp>
    </p:spTree>
    <p:extLst>
      <p:ext uri="{BB962C8B-B14F-4D97-AF65-F5344CB8AC3E}">
        <p14:creationId xmlns:p14="http://schemas.microsoft.com/office/powerpoint/2010/main" val="20345741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4"/>
            <a:ext cx="11685588" cy="5653087"/>
          </a:xfrm>
        </p:spPr>
        <p:txBody>
          <a:bodyPr/>
          <a:lstStyle>
            <a:lvl2pPr marL="457112" indent="-222208">
              <a:buFont typeface="+mj-lt"/>
              <a:buAutoNum type="arabicPeriod"/>
              <a:defRPr sz="2400"/>
            </a:lvl2pPr>
            <a:lvl3pPr marL="692017" indent="-226970">
              <a:defRPr sz="2400"/>
            </a:lvl3pPr>
            <a:lvl4pPr marL="1149129" indent="-226970">
              <a:defRPr sz="2400"/>
            </a:lvl4pPr>
            <a:lvl5pPr marL="1606241" indent="-226970">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40" y="237068"/>
            <a:ext cx="11653523" cy="982133"/>
          </a:xfrm>
          <a:prstGeom prst="rect">
            <a:avLst/>
          </a:prstGeom>
        </p:spPr>
        <p:txBody>
          <a:bodyPr vert="horz" lIns="137141" tIns="109712" rIns="137141" bIns="1097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sz="4800" dirty="0" smtClean="0">
                <a:solidFill>
                  <a:srgbClr val="5C2D91"/>
                </a:solidFill>
              </a:rPr>
              <a:t>Agenda</a:t>
            </a:r>
            <a:endParaRPr lang="en-US" sz="4800" dirty="0">
              <a:solidFill>
                <a:srgbClr val="5C2D91"/>
              </a:solidFill>
            </a:endParaRPr>
          </a:p>
        </p:txBody>
      </p:sp>
    </p:spTree>
    <p:extLst>
      <p:ext uri="{BB962C8B-B14F-4D97-AF65-F5344CB8AC3E}">
        <p14:creationId xmlns:p14="http://schemas.microsoft.com/office/powerpoint/2010/main" val="3249456399"/>
      </p:ext>
    </p:extLst>
  </p:cSld>
  <p:clrMapOvr>
    <a:masterClrMapping/>
  </p:clrMapOvr>
  <p:transition>
    <p:fade/>
  </p:transition>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76447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
        <p:nvSpPr>
          <p:cNvPr id="19" name="Content Placeholder 18"/>
          <p:cNvSpPr>
            <a:spLocks noGrp="1"/>
          </p:cNvSpPr>
          <p:nvPr>
            <p:ph sz="quarter" idx="10" hasCustomPrompt="1"/>
          </p:nvPr>
        </p:nvSpPr>
        <p:spPr>
          <a:xfrm>
            <a:off x="10158414" y="6378576"/>
            <a:ext cx="1639887" cy="323850"/>
          </a:xfrm>
        </p:spPr>
        <p:txBody>
          <a:bodyPr/>
          <a:lstStyle>
            <a:lvl1pPr>
              <a:defRPr sz="1600">
                <a:solidFill>
                  <a:schemeClr val="bg2"/>
                </a:solidFill>
                <a:latin typeface="+mn-lt"/>
              </a:defRPr>
            </a:lvl1pPr>
          </a:lstStyle>
          <a:p>
            <a:pPr lvl="0"/>
            <a:r>
              <a:rPr lang="en-US" dirty="0" smtClean="0"/>
              <a:t>0:00</a:t>
            </a:r>
            <a:endParaRPr lang="en-US" dirty="0"/>
          </a:p>
        </p:txBody>
      </p:sp>
      <p:sp>
        <p:nvSpPr>
          <p:cNvPr id="46" name="TextBox 45"/>
          <p:cNvSpPr txBox="1"/>
          <p:nvPr/>
        </p:nvSpPr>
        <p:spPr>
          <a:xfrm>
            <a:off x="689547" y="3567660"/>
            <a:ext cx="2883482" cy="1238609"/>
          </a:xfrm>
          <a:prstGeom prst="rect">
            <a:avLst/>
          </a:prstGeom>
          <a:noFill/>
        </p:spPr>
        <p:txBody>
          <a:bodyPr wrap="none" lIns="137141" tIns="109712" rIns="137141" bIns="109712" rtlCol="0">
            <a:spAutoFit/>
          </a:bodyPr>
          <a:lstStyle/>
          <a:p>
            <a:pPr defTabSz="914225">
              <a:lnSpc>
                <a:spcPct val="90000"/>
              </a:lnSpc>
              <a:spcBef>
                <a:spcPts val="600"/>
              </a:spcBef>
            </a:pPr>
            <a:r>
              <a:rPr lang="en-US" sz="7198" dirty="0">
                <a:solidFill>
                  <a:prstClr val="white"/>
                </a:solidFill>
              </a:rPr>
              <a:t>DEMO</a:t>
            </a:r>
          </a:p>
        </p:txBody>
      </p:sp>
      <p:sp>
        <p:nvSpPr>
          <p:cNvPr id="20"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21"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grpSp>
        <p:nvGrpSpPr>
          <p:cNvPr id="22" name="Group 21"/>
          <p:cNvGrpSpPr/>
          <p:nvPr userDrawn="1"/>
        </p:nvGrpSpPr>
        <p:grpSpPr>
          <a:xfrm>
            <a:off x="9406400" y="5861707"/>
            <a:ext cx="2343449" cy="513900"/>
            <a:chOff x="3484562" y="4392613"/>
            <a:chExt cx="6862764" cy="1504950"/>
          </a:xfrm>
          <a:solidFill>
            <a:schemeClr val="bg1"/>
          </a:solidFill>
        </p:grpSpPr>
        <p:sp>
          <p:nvSpPr>
            <p:cNvPr id="23"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24"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25"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26"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27"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28"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29"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30"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31"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32"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33"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34"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
        <p:nvSpPr>
          <p:cNvPr id="35" name="TextBox 34"/>
          <p:cNvSpPr txBox="1"/>
          <p:nvPr userDrawn="1"/>
        </p:nvSpPr>
        <p:spPr>
          <a:xfrm>
            <a:off x="689547" y="3567660"/>
            <a:ext cx="2883482" cy="1238609"/>
          </a:xfrm>
          <a:prstGeom prst="rect">
            <a:avLst/>
          </a:prstGeom>
          <a:noFill/>
        </p:spPr>
        <p:txBody>
          <a:bodyPr wrap="none" lIns="137141" tIns="109712" rIns="137141" bIns="109712" rtlCol="0">
            <a:spAutoFit/>
          </a:bodyPr>
          <a:lstStyle/>
          <a:p>
            <a:pPr defTabSz="914225">
              <a:lnSpc>
                <a:spcPct val="90000"/>
              </a:lnSpc>
              <a:spcBef>
                <a:spcPts val="600"/>
              </a:spcBef>
            </a:pPr>
            <a:r>
              <a:rPr lang="en-US" sz="7198" dirty="0">
                <a:solidFill>
                  <a:prstClr val="white"/>
                </a:solidFill>
              </a:rPr>
              <a:t>DEMO</a:t>
            </a:r>
          </a:p>
        </p:txBody>
      </p:sp>
    </p:spTree>
    <p:extLst>
      <p:ext uri="{BB962C8B-B14F-4D97-AF65-F5344CB8AC3E}">
        <p14:creationId xmlns:p14="http://schemas.microsoft.com/office/powerpoint/2010/main" val="2642877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406400"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
        <p:nvSpPr>
          <p:cNvPr id="36" name="Content Placeholder 35"/>
          <p:cNvSpPr>
            <a:spLocks noGrp="1"/>
          </p:cNvSpPr>
          <p:nvPr>
            <p:ph sz="quarter" idx="11" hasCustomPrompt="1"/>
          </p:nvPr>
        </p:nvSpPr>
        <p:spPr>
          <a:xfrm>
            <a:off x="703264" y="5721274"/>
            <a:ext cx="10760075" cy="823913"/>
          </a:xfrm>
        </p:spPr>
        <p:txBody>
          <a:bodyPr/>
          <a:lstStyle>
            <a:lvl1pPr>
              <a:defRPr sz="3600">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smtClean="0"/>
              <a:t>http://location</a:t>
            </a:r>
            <a:endParaRPr lang="en-US" dirty="0"/>
          </a:p>
        </p:txBody>
      </p:sp>
      <p:sp>
        <p:nvSpPr>
          <p:cNvPr id="34" name="TextBox 33"/>
          <p:cNvSpPr txBox="1"/>
          <p:nvPr/>
        </p:nvSpPr>
        <p:spPr>
          <a:xfrm>
            <a:off x="689548" y="3567660"/>
            <a:ext cx="1854034" cy="1238609"/>
          </a:xfrm>
          <a:prstGeom prst="rect">
            <a:avLst/>
          </a:prstGeom>
          <a:noFill/>
        </p:spPr>
        <p:txBody>
          <a:bodyPr wrap="none" lIns="137141" tIns="109712" rIns="137141" bIns="109712" rtlCol="0">
            <a:spAutoFit/>
          </a:bodyPr>
          <a:lstStyle/>
          <a:p>
            <a:pPr defTabSz="914225">
              <a:lnSpc>
                <a:spcPct val="90000"/>
              </a:lnSpc>
              <a:spcBef>
                <a:spcPts val="600"/>
              </a:spcBef>
            </a:pPr>
            <a:r>
              <a:rPr lang="en-US" sz="7198" dirty="0">
                <a:solidFill>
                  <a:prstClr val="white"/>
                </a:solidFill>
              </a:rPr>
              <a:t>LAB</a:t>
            </a:r>
          </a:p>
        </p:txBody>
      </p:sp>
      <p:sp>
        <p:nvSpPr>
          <p:cNvPr id="20" name="Title 1"/>
          <p:cNvSpPr>
            <a:spLocks noGrp="1"/>
          </p:cNvSpPr>
          <p:nvPr>
            <p:ph type="ctrTitle" hasCustomPrompt="1"/>
          </p:nvPr>
        </p:nvSpPr>
        <p:spPr>
          <a:xfrm>
            <a:off x="720343" y="736517"/>
            <a:ext cx="10751313" cy="2695311"/>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Tree>
    <p:extLst>
      <p:ext uri="{BB962C8B-B14F-4D97-AF65-F5344CB8AC3E}">
        <p14:creationId xmlns:p14="http://schemas.microsoft.com/office/powerpoint/2010/main" val="8667579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p:spPr>
        <p:txBody>
          <a:bodyPr/>
          <a:lstStyle/>
          <a:p>
            <a:r>
              <a:rPr lang="en-US" smtClean="0"/>
              <a:t>Click icon to add media</a:t>
            </a:r>
            <a:endParaRPr lang="en-US"/>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3921775381"/>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150237306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5" y="1204914"/>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
        <p:nvSpPr>
          <p:cNvPr id="7" name="Rectangle 6"/>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814057570"/>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5" y="1204914"/>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77726553"/>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marL="234905" indent="0">
              <a:buNone/>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365801350"/>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3940195838"/>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00" b="0" cap="none" spc="0" dirty="0" smtClean="0">
                <a:ln>
                  <a:noFill/>
                </a:ln>
                <a:solidFill>
                  <a:schemeClr val="accent1"/>
                </a:solidFill>
                <a:effectLst/>
              </a:defRPr>
            </a:lvl2pPr>
            <a:lvl3pPr>
              <a:defRPr lang="en-US" sz="2400" b="0" cap="none" spc="0" dirty="0" smtClean="0">
                <a:ln>
                  <a:noFill/>
                </a:ln>
                <a:solidFill>
                  <a:schemeClr val="accent3"/>
                </a:solidFill>
                <a:effectLst/>
              </a:defRPr>
            </a:lvl3pPr>
            <a:lvl4pPr>
              <a:defRPr lang="en-US" sz="2400" b="0" cap="none" spc="0" dirty="0" smtClean="0">
                <a:ln>
                  <a:noFill/>
                </a:ln>
                <a:solidFill>
                  <a:schemeClr val="tx2">
                    <a:lumMod val="75000"/>
                    <a:lumOff val="25000"/>
                  </a:schemeClr>
                </a:solidFill>
                <a:effectLst/>
              </a:defRPr>
            </a:lvl4pPr>
            <a:lvl5pPr>
              <a:defRPr lang="en-US" sz="2400"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5" name="Rectangle 4"/>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
        <p:nvSpPr>
          <p:cNvPr id="7" name="Rectangle 6"/>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3157665"/>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
        <p:nvSpPr>
          <p:cNvPr id="4" name="Rectangle 3"/>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443438979"/>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10957" y="77141"/>
            <a:ext cx="11576243" cy="892525"/>
          </a:xfrm>
        </p:spPr>
        <p:txBody>
          <a:bodyPr/>
          <a:lstStyle>
            <a:lvl1pPr>
              <a:defRPr sz="3200" b="0" spc="0">
                <a:solidFill>
                  <a:schemeClr val="accent2"/>
                </a:solidFill>
                <a:latin typeface="+mj-lt"/>
              </a:defRPr>
            </a:lvl1pPr>
          </a:lstStyle>
          <a:p>
            <a:r>
              <a:rPr lang="en-US" dirty="0" smtClean="0"/>
              <a:t>Click to edit Master title style</a:t>
            </a:r>
            <a:endParaRPr lang="en-US" dirty="0"/>
          </a:p>
        </p:txBody>
      </p:sp>
      <p:sp>
        <p:nvSpPr>
          <p:cNvPr id="7" name="Text Placeholder 6"/>
          <p:cNvSpPr>
            <a:spLocks noGrp="1"/>
          </p:cNvSpPr>
          <p:nvPr>
            <p:ph type="body" sz="quarter" idx="11" hasCustomPrompt="1"/>
          </p:nvPr>
        </p:nvSpPr>
        <p:spPr>
          <a:xfrm>
            <a:off x="310957" y="6293921"/>
            <a:ext cx="11576243" cy="323165"/>
          </a:xfrm>
          <a:prstGeom prst="rect">
            <a:avLst/>
          </a:prstGeom>
        </p:spPr>
        <p:txBody>
          <a:bodyPr/>
          <a:lstStyle>
            <a:lvl1pPr marL="0" indent="0">
              <a:buNone/>
              <a:defRPr sz="1000" spc="0" baseline="0">
                <a:solidFill>
                  <a:schemeClr val="tx1">
                    <a:lumMod val="75000"/>
                    <a:lumOff val="25000"/>
                  </a:schemeClr>
                </a:solidFill>
                <a:latin typeface="+mn-lt"/>
                <a:cs typeface="Segoe UI" panose="020B0502040204020203" pitchFamily="34" charset="0"/>
              </a:defRPr>
            </a:lvl1pPr>
          </a:lstStyle>
          <a:p>
            <a:pPr lvl="0"/>
            <a:r>
              <a:rPr lang="en-US" dirty="0" smtClean="0"/>
              <a:t>Click here to insert source</a:t>
            </a:r>
            <a:endParaRPr lang="en-US" dirty="0"/>
          </a:p>
        </p:txBody>
      </p:sp>
      <p:sp>
        <p:nvSpPr>
          <p:cNvPr id="9" name="Text Placeholder 8"/>
          <p:cNvSpPr>
            <a:spLocks noGrp="1"/>
          </p:cNvSpPr>
          <p:nvPr>
            <p:ph type="body" sz="quarter" idx="12"/>
          </p:nvPr>
        </p:nvSpPr>
        <p:spPr>
          <a:xfrm>
            <a:off x="311150" y="1070068"/>
            <a:ext cx="11576050" cy="1648980"/>
          </a:xfrm>
          <a:prstGeom prst="rect">
            <a:avLst/>
          </a:prstGeom>
        </p:spPr>
        <p:txBody>
          <a:bodyPr/>
          <a:lstStyle>
            <a:lvl1pPr marL="225382" indent="-225382">
              <a:defRPr sz="1800" spc="0">
                <a:solidFill>
                  <a:schemeClr val="tx1"/>
                </a:solidFill>
                <a:latin typeface="+mn-lt"/>
                <a:cs typeface="Segoe UI" panose="020B0502040204020203" pitchFamily="34" charset="0"/>
              </a:defRPr>
            </a:lvl1pPr>
            <a:lvl2pPr marL="463461" indent="-238080">
              <a:buFont typeface="Wingdings" panose="05000000000000000000" pitchFamily="2" charset="2"/>
              <a:buChar char="ü"/>
              <a:defRPr sz="1800" spc="0">
                <a:solidFill>
                  <a:schemeClr val="tx1"/>
                </a:solidFill>
                <a:latin typeface="+mn-lt"/>
                <a:cs typeface="Segoe UI" panose="020B0502040204020203" pitchFamily="34" charset="0"/>
              </a:defRPr>
            </a:lvl2pPr>
            <a:lvl3pPr marL="688843" indent="-225382">
              <a:buFont typeface="Courier New" panose="02070309020205020404" pitchFamily="49" charset="0"/>
              <a:buChar char="o"/>
              <a:defRPr sz="1800" spc="0">
                <a:solidFill>
                  <a:schemeClr val="tx1"/>
                </a:solidFill>
                <a:latin typeface="+mn-lt"/>
                <a:cs typeface="Segoe UI" panose="020B0502040204020203" pitchFamily="34" charset="0"/>
              </a:defRPr>
            </a:lvl3pPr>
            <a:lvl4pPr marL="914225" indent="-225382">
              <a:buFont typeface="Wingdings" panose="05000000000000000000" pitchFamily="2" charset="2"/>
              <a:buChar char="Ø"/>
              <a:defRPr sz="1800" spc="0">
                <a:solidFill>
                  <a:schemeClr val="tx1"/>
                </a:solidFill>
                <a:latin typeface="+mn-lt"/>
                <a:cs typeface="Segoe UI" panose="020B0502040204020203" pitchFamily="34" charset="0"/>
              </a:defRPr>
            </a:lvl4pPr>
            <a:lvl5pPr marL="1139607" indent="-225382">
              <a:buFont typeface="Wingdings" panose="05000000000000000000" pitchFamily="2" charset="2"/>
              <a:buChar char="v"/>
              <a:tabLst/>
              <a:defRPr sz="1800" spc="0">
                <a:solidFill>
                  <a:schemeClr val="tx1"/>
                </a:solidFill>
                <a:latin typeface="+mn-lt"/>
                <a:cs typeface="Segoe UI"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7101493"/>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8658644"/>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p:nvGrpSpPr>
        <p:grpSpPr>
          <a:xfrm>
            <a:off x="9406400"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6876561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809383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3706570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2">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764947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57175" y="1204914"/>
            <a:ext cx="11685588" cy="5653087"/>
          </a:xfrm>
        </p:spPr>
        <p:txBody>
          <a:bodyPr/>
          <a:lstStyle>
            <a:lvl2pPr marL="457112" indent="-222208">
              <a:buFont typeface="+mj-lt"/>
              <a:buAutoNum type="arabicPeriod"/>
              <a:defRPr sz="2400"/>
            </a:lvl2pPr>
            <a:lvl3pPr marL="692017" indent="-226970">
              <a:defRPr sz="2400"/>
            </a:lvl3pPr>
            <a:lvl4pPr marL="1149129" indent="-226970">
              <a:defRPr sz="2400"/>
            </a:lvl4pPr>
            <a:lvl5pPr marL="1606241" indent="-226970">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itle 5"/>
          <p:cNvSpPr txBox="1">
            <a:spLocks/>
          </p:cNvSpPr>
          <p:nvPr/>
        </p:nvSpPr>
        <p:spPr>
          <a:xfrm>
            <a:off x="269240" y="237068"/>
            <a:ext cx="11653523" cy="982133"/>
          </a:xfrm>
          <a:prstGeom prst="rect">
            <a:avLst/>
          </a:prstGeom>
        </p:spPr>
        <p:txBody>
          <a:bodyPr vert="horz" lIns="137141" tIns="109712" rIns="137141" bIns="109712"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sz="4800" dirty="0" smtClean="0">
                <a:solidFill>
                  <a:srgbClr val="5C2D91"/>
                </a:solidFill>
              </a:rPr>
              <a:t>Review</a:t>
            </a:r>
            <a:endParaRPr lang="en-US" sz="4800" dirty="0">
              <a:solidFill>
                <a:srgbClr val="5C2D91"/>
              </a:solidFill>
            </a:endParaRPr>
          </a:p>
        </p:txBody>
      </p:sp>
    </p:spTree>
    <p:extLst>
      <p:ext uri="{BB962C8B-B14F-4D97-AF65-F5344CB8AC3E}">
        <p14:creationId xmlns:p14="http://schemas.microsoft.com/office/powerpoint/2010/main" val="728548629"/>
      </p:ext>
    </p:extLst>
  </p:cSld>
  <p:clrMapOvr>
    <a:masterClrMapping/>
  </p:clrMapOvr>
  <p:transition>
    <p:fade/>
  </p:transition>
  <p:timing>
    <p:tnLst>
      <p:par>
        <p:cTn id="1" dur="indefinite" restart="never" nodeType="tmRoot"/>
      </p:par>
    </p:tnLst>
  </p:timing>
  <p:hf hdr="0" ftr="0" dt="0"/>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grpSp>
      <p:sp>
        <p:nvSpPr>
          <p:cNvPr id="16" name="Text Box 3"/>
          <p:cNvSpPr txBox="1">
            <a:spLocks noChangeArrowheads="1"/>
          </p:cNvSpPr>
          <p:nvPr/>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088"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088"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7"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088"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088"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18" name="Group 17"/>
          <p:cNvGrpSpPr/>
          <p:nvPr userDrawn="1"/>
        </p:nvGrpSpPr>
        <p:grpSpPr>
          <a:xfrm>
            <a:off x="459230" y="3141133"/>
            <a:ext cx="3338715" cy="711200"/>
            <a:chOff x="416178" y="1279456"/>
            <a:chExt cx="2021678" cy="430650"/>
          </a:xfrm>
        </p:grpSpPr>
        <p:sp>
          <p:nvSpPr>
            <p:cNvPr id="19"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0"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1"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2"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3"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4"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5"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6"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7"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8"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29"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30"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grpSp>
    </p:spTree>
    <p:extLst>
      <p:ext uri="{BB962C8B-B14F-4D97-AF65-F5344CB8AC3E}">
        <p14:creationId xmlns:p14="http://schemas.microsoft.com/office/powerpoint/2010/main" val="172790661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2"/>
                </a:solidFill>
                <a:effectLst/>
              </a:defRPr>
            </a:lvl1pPr>
          </a:lstStyle>
          <a:p>
            <a:r>
              <a:rPr lang="en-US" dirty="0" smtClean="0"/>
              <a:t>Agenda</a:t>
            </a:r>
            <a:endParaRPr lang="en-US" dirty="0"/>
          </a:p>
        </p:txBody>
      </p:sp>
      <p:sp>
        <p:nvSpPr>
          <p:cNvPr id="8" name="Text Placeholder 7"/>
          <p:cNvSpPr>
            <a:spLocks noGrp="1"/>
          </p:cNvSpPr>
          <p:nvPr>
            <p:ph type="body" sz="quarter" idx="10"/>
          </p:nvPr>
        </p:nvSpPr>
        <p:spPr>
          <a:xfrm>
            <a:off x="257175" y="1204914"/>
            <a:ext cx="11685588" cy="5653087"/>
          </a:xfrm>
        </p:spPr>
        <p:txBody>
          <a:bodyPr/>
          <a:lstStyle>
            <a:lvl2pPr marL="457112" indent="-222208">
              <a:buFont typeface="+mj-lt"/>
              <a:buAutoNum type="arabicPeriod"/>
              <a:defRPr/>
            </a:lvl2pPr>
            <a:lvl3pPr marL="692017" indent="-226970">
              <a:defRPr/>
            </a:lvl3pPr>
            <a:lvl4pPr marL="1149129" indent="-226970">
              <a:defRPr/>
            </a:lvl4pPr>
            <a:lvl5pPr marL="1606241" indent="-22697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6949350"/>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Recodin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77153" y="3813716"/>
            <a:ext cx="8237697" cy="2497874"/>
          </a:xfrm>
          <a:prstGeom prst="rect">
            <a:avLst/>
          </a:prstGeom>
        </p:spPr>
      </p:pic>
      <p:sp>
        <p:nvSpPr>
          <p:cNvPr id="3" name="Media Placeholder 2"/>
          <p:cNvSpPr>
            <a:spLocks noGrp="1"/>
          </p:cNvSpPr>
          <p:nvPr>
            <p:ph type="media" sz="quarter" idx="10"/>
          </p:nvPr>
        </p:nvSpPr>
        <p:spPr>
          <a:xfrm>
            <a:off x="0" y="0"/>
            <a:ext cx="12192000" cy="6858000"/>
          </a:xfrm>
        </p:spPr>
        <p:txBody>
          <a:bodyPr/>
          <a:lstStyle/>
          <a:p>
            <a:endParaRPr lang="en-US"/>
          </a:p>
        </p:txBody>
      </p:sp>
    </p:spTree>
    <p:extLst>
      <p:ext uri="{BB962C8B-B14F-4D97-AF65-F5344CB8AC3E}">
        <p14:creationId xmlns:p14="http://schemas.microsoft.com/office/powerpoint/2010/main" val="93352587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1287027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1" y="6356351"/>
            <a:ext cx="2743200" cy="365125"/>
          </a:xfrm>
          <a:prstGeom prst="rect">
            <a:avLst/>
          </a:prstGeom>
        </p:spPr>
        <p:txBody>
          <a:bodyPr/>
          <a:lstStyle/>
          <a:p>
            <a:pPr defTabSz="914225"/>
            <a:fld id="{6B4559B7-BAD9-4D4C-8B0F-72EBDC317308}" type="datetimeFigureOut">
              <a:rPr lang="en-US" smtClean="0">
                <a:solidFill>
                  <a:prstClr val="black">
                    <a:tint val="75000"/>
                  </a:prstClr>
                </a:solidFill>
              </a:rPr>
              <a:pPr defTabSz="914225"/>
              <a:t>6/21/2015</a:t>
            </a:fld>
            <a:endParaRPr lang="en-US">
              <a:solidFill>
                <a:prstClr val="black">
                  <a:tint val="75000"/>
                </a:prstClr>
              </a:solidFill>
            </a:endParaRPr>
          </a:p>
        </p:txBody>
      </p:sp>
      <p:sp>
        <p:nvSpPr>
          <p:cNvPr id="4" name="Footer Placeholder 3"/>
          <p:cNvSpPr>
            <a:spLocks noGrp="1"/>
          </p:cNvSpPr>
          <p:nvPr>
            <p:ph type="ftr" sz="quarter" idx="11"/>
          </p:nvPr>
        </p:nvSpPr>
        <p:spPr>
          <a:xfrm>
            <a:off x="4038600" y="6356351"/>
            <a:ext cx="4114800" cy="365125"/>
          </a:xfrm>
          <a:prstGeom prst="rect">
            <a:avLst/>
          </a:prstGeom>
        </p:spPr>
        <p:txBody>
          <a:bodyPr/>
          <a:lstStyle/>
          <a:p>
            <a:pPr defTabSz="914225"/>
            <a:endParaRPr lang="en-US">
              <a:solidFill>
                <a:prstClr val="black">
                  <a:tint val="75000"/>
                </a:prstClr>
              </a:solidFill>
            </a:endParaRPr>
          </a:p>
        </p:txBody>
      </p:sp>
      <p:sp>
        <p:nvSpPr>
          <p:cNvPr id="5" name="Slide Number Placeholder 4"/>
          <p:cNvSpPr>
            <a:spLocks noGrp="1"/>
          </p:cNvSpPr>
          <p:nvPr>
            <p:ph type="sldNum" sz="quarter" idx="12"/>
          </p:nvPr>
        </p:nvSpPr>
        <p:spPr>
          <a:xfrm>
            <a:off x="8610600" y="6356351"/>
            <a:ext cx="2743200" cy="365125"/>
          </a:xfrm>
          <a:prstGeom prst="rect">
            <a:avLst/>
          </a:prstGeom>
        </p:spPr>
        <p:txBody>
          <a:bodyPr/>
          <a:lstStyle/>
          <a:p>
            <a:pPr defTabSz="914225"/>
            <a:fld id="{7FE3A8EB-5BDC-4FDD-856E-CF6706C63412}" type="slidenum">
              <a:rPr lang="en-US" smtClean="0">
                <a:solidFill>
                  <a:prstClr val="black">
                    <a:tint val="75000"/>
                  </a:prstClr>
                </a:solidFill>
              </a:rPr>
              <a:pPr defTabSz="914225"/>
              <a:t>‹N°›</a:t>
            </a:fld>
            <a:endParaRPr lang="en-US">
              <a:solidFill>
                <a:prstClr val="black">
                  <a:tint val="75000"/>
                </a:prstClr>
              </a:solidFill>
            </a:endParaRPr>
          </a:p>
        </p:txBody>
      </p:sp>
    </p:spTree>
    <p:extLst>
      <p:ext uri="{BB962C8B-B14F-4D97-AF65-F5344CB8AC3E}">
        <p14:creationId xmlns:p14="http://schemas.microsoft.com/office/powerpoint/2010/main" val="289163295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SubSection Header">
    <p:spTree>
      <p:nvGrpSpPr>
        <p:cNvPr id="1" name=""/>
        <p:cNvGrpSpPr/>
        <p:nvPr/>
      </p:nvGrpSpPr>
      <p:grpSpPr>
        <a:xfrm>
          <a:off x="0" y="0"/>
          <a:ext cx="0" cy="0"/>
          <a:chOff x="0" y="0"/>
          <a:chExt cx="0" cy="0"/>
        </a:xfrm>
      </p:grpSpPr>
      <p:sp>
        <p:nvSpPr>
          <p:cNvPr id="2" name="Rectangle 1"/>
          <p:cNvSpPr/>
          <p:nvPr userDrawn="1"/>
        </p:nvSpPr>
        <p:spPr>
          <a:xfrm>
            <a:off x="0" y="0"/>
            <a:ext cx="1219200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5" y="1204914"/>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Tree>
    <p:extLst>
      <p:ext uri="{BB962C8B-B14F-4D97-AF65-F5344CB8AC3E}">
        <p14:creationId xmlns:p14="http://schemas.microsoft.com/office/powerpoint/2010/main" val="2963041438"/>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smtClean="0"/>
              <a:t>Click to edit title</a:t>
            </a:r>
            <a:endParaRPr lang="en-US" dirty="0"/>
          </a:p>
        </p:txBody>
      </p:sp>
      <p:sp>
        <p:nvSpPr>
          <p:cNvPr id="8" name="Text Placeholder 7"/>
          <p:cNvSpPr>
            <a:spLocks noGrp="1"/>
          </p:cNvSpPr>
          <p:nvPr>
            <p:ph type="body" sz="quarter" idx="10"/>
          </p:nvPr>
        </p:nvSpPr>
        <p:spPr>
          <a:xfrm>
            <a:off x="257175" y="1204914"/>
            <a:ext cx="11934825" cy="5653087"/>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Master text styles</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453283"/>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40" y="1187620"/>
            <a:ext cx="5826760"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11" name="Content Placeholder 3"/>
          <p:cNvSpPr>
            <a:spLocks noGrp="1"/>
          </p:cNvSpPr>
          <p:nvPr>
            <p:ph sz="quarter" idx="15" hasCustomPrompt="1"/>
          </p:nvPr>
        </p:nvSpPr>
        <p:spPr>
          <a:xfrm>
            <a:off x="6096000" y="1187620"/>
            <a:ext cx="60959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691664004"/>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3585699"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11" name="Content Placeholder 3"/>
          <p:cNvSpPr>
            <a:spLocks noGrp="1"/>
          </p:cNvSpPr>
          <p:nvPr>
            <p:ph sz="quarter" idx="15" hasCustomPrompt="1"/>
          </p:nvPr>
        </p:nvSpPr>
        <p:spPr>
          <a:xfrm>
            <a:off x="3854936" y="1187620"/>
            <a:ext cx="8337063"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38416436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10" name="Content Placeholder 3"/>
          <p:cNvSpPr>
            <a:spLocks noGrp="1"/>
          </p:cNvSpPr>
          <p:nvPr>
            <p:ph sz="quarter" idx="14" hasCustomPrompt="1"/>
          </p:nvPr>
        </p:nvSpPr>
        <p:spPr>
          <a:xfrm>
            <a:off x="8342722" y="1187620"/>
            <a:ext cx="3849278"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11" name="Content Placeholder 3"/>
          <p:cNvSpPr>
            <a:spLocks noGrp="1"/>
          </p:cNvSpPr>
          <p:nvPr>
            <p:ph sz="quarter" idx="15" hasCustomPrompt="1"/>
          </p:nvPr>
        </p:nvSpPr>
        <p:spPr>
          <a:xfrm>
            <a:off x="275395" y="1187620"/>
            <a:ext cx="8067824" cy="5670380"/>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b="0" cap="none" spc="0" dirty="0" smtClean="0">
                <a:ln>
                  <a:noFill/>
                </a:ln>
                <a:solidFill>
                  <a:schemeClr val="accent1"/>
                </a:solidFill>
                <a:effectLst/>
              </a:defRPr>
            </a:lvl2pPr>
            <a:lvl3pPr>
              <a:defRPr lang="en-US" b="0" cap="none" spc="0" dirty="0" smtClean="0">
                <a:ln>
                  <a:noFill/>
                </a:ln>
                <a:solidFill>
                  <a:schemeClr val="accent3"/>
                </a:solidFill>
                <a:effectLst/>
              </a:defRPr>
            </a:lvl3pPr>
            <a:lvl4pPr>
              <a:defRPr lang="en-US" b="0" cap="none" spc="0" dirty="0" smtClean="0">
                <a:ln>
                  <a:noFill/>
                </a:ln>
                <a:solidFill>
                  <a:schemeClr val="tx2">
                    <a:lumMod val="75000"/>
                    <a:lumOff val="25000"/>
                  </a:schemeClr>
                </a:solidFill>
                <a:effectLst/>
              </a:defRPr>
            </a:lvl4pPr>
            <a:lvl5pPr>
              <a:defRPr lang="en-US" b="0" cap="none" spc="0" dirty="0">
                <a:ln>
                  <a:noFill/>
                </a:ln>
                <a:effectLst/>
              </a:defRPr>
            </a:lvl5pPr>
          </a:lstStyle>
          <a:p>
            <a:pPr lvl="0"/>
            <a:r>
              <a:rPr lang="en-US" dirty="0" smtClean="0"/>
              <a:t>Click to edit text</a:t>
            </a:r>
          </a:p>
          <a:p>
            <a:pPr marL="457112" lvl="1" indent="-222208">
              <a:buFont typeface="+mj-lt"/>
              <a:buAutoNum type="arabicPeriod"/>
            </a:pPr>
            <a:r>
              <a:rPr lang="en-US" dirty="0" smtClean="0"/>
              <a:t>Second level</a:t>
            </a:r>
          </a:p>
          <a:p>
            <a:pPr marL="692017" lvl="2" indent="-226970"/>
            <a:r>
              <a:rPr lang="en-US" dirty="0" smtClean="0"/>
              <a:t>Third level</a:t>
            </a:r>
          </a:p>
          <a:p>
            <a:pPr marL="1149129" lvl="3" indent="-226970"/>
            <a:r>
              <a:rPr lang="en-US" dirty="0" smtClean="0"/>
              <a:t>Fourth level</a:t>
            </a:r>
          </a:p>
          <a:p>
            <a:pPr marL="1606241" lvl="4" indent="-226970"/>
            <a:r>
              <a:rPr lang="en-US" dirty="0" smtClean="0"/>
              <a:t>Fifth level</a:t>
            </a:r>
            <a:endParaRPr lang="en-US" dirty="0"/>
          </a:p>
        </p:txBody>
      </p:sp>
      <p:sp>
        <p:nvSpPr>
          <p:cNvPr id="5" name="Rectangle 4"/>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1002830404"/>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smtClean="0"/>
              <a:t>Click to edit title</a:t>
            </a:r>
            <a:endParaRPr lang="en-US" dirty="0"/>
          </a:p>
        </p:txBody>
      </p:sp>
      <p:sp>
        <p:nvSpPr>
          <p:cNvPr id="3" name="Rectangle 2"/>
          <p:cNvSpPr/>
          <p:nvPr userDrawn="1"/>
        </p:nvSpPr>
        <p:spPr>
          <a:xfrm>
            <a:off x="0" y="0"/>
            <a:ext cx="278780" cy="10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US" sz="2000" dirty="0" err="1">
              <a:solidFill>
                <a:prstClr val="white"/>
              </a:solidFill>
            </a:endParaRPr>
          </a:p>
        </p:txBody>
      </p:sp>
    </p:spTree>
    <p:extLst>
      <p:ext uri="{BB962C8B-B14F-4D97-AF65-F5344CB8AC3E}">
        <p14:creationId xmlns:p14="http://schemas.microsoft.com/office/powerpoint/2010/main" val="270056026"/>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436979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1_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48902"/>
            <a:ext cx="11637012" cy="960199"/>
          </a:xfrm>
        </p:spPr>
        <p:txBody>
          <a:bodyPr anchor="ctr" anchorCtr="0">
            <a:spAutoFit/>
          </a:bodyPr>
          <a:lstStyle>
            <a:lvl1pPr algn="l">
              <a:defRPr sz="5332">
                <a:solidFill>
                  <a:schemeClr val="bg1"/>
                </a:solidFill>
              </a:defRPr>
            </a:lvl1pPr>
          </a:lstStyle>
          <a:p>
            <a:r>
              <a:rPr lang="en-US" dirty="0" smtClean="0"/>
              <a:t>Click to edit title</a:t>
            </a:r>
            <a:endParaRPr lang="en-US" dirty="0"/>
          </a:p>
        </p:txBody>
      </p:sp>
      <p:grpSp>
        <p:nvGrpSpPr>
          <p:cNvPr id="3" name="Group 2"/>
          <p:cNvGrpSpPr/>
          <p:nvPr userDrawn="1"/>
        </p:nvGrpSpPr>
        <p:grpSpPr>
          <a:xfrm>
            <a:off x="9406400" y="5861707"/>
            <a:ext cx="2343449" cy="513900"/>
            <a:chOff x="3484562" y="4392613"/>
            <a:chExt cx="6862764" cy="1504950"/>
          </a:xfrm>
          <a:solidFill>
            <a:schemeClr val="bg1"/>
          </a:solidFill>
        </p:grpSpPr>
        <p:sp>
          <p:nvSpPr>
            <p:cNvPr id="4" name="Freeform 6"/>
            <p:cNvSpPr>
              <a:spLocks/>
            </p:cNvSpPr>
            <p:nvPr userDrawn="1"/>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5" name="Freeform 7"/>
            <p:cNvSpPr>
              <a:spLocks/>
            </p:cNvSpPr>
            <p:nvPr userDrawn="1"/>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6" name="Freeform 8"/>
            <p:cNvSpPr>
              <a:spLocks/>
            </p:cNvSpPr>
            <p:nvPr userDrawn="1"/>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7" name="Freeform 9"/>
            <p:cNvSpPr>
              <a:spLocks/>
            </p:cNvSpPr>
            <p:nvPr userDrawn="1"/>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8" name="Freeform 10"/>
            <p:cNvSpPr>
              <a:spLocks/>
            </p:cNvSpPr>
            <p:nvPr userDrawn="1"/>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9" name="Freeform 11"/>
            <p:cNvSpPr>
              <a:spLocks/>
            </p:cNvSpPr>
            <p:nvPr userDrawn="1"/>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0" name="Rectangle 12"/>
            <p:cNvSpPr>
              <a:spLocks noChangeArrowheads="1"/>
            </p:cNvSpPr>
            <p:nvPr userDrawn="1"/>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1" name="Freeform 13"/>
            <p:cNvSpPr>
              <a:spLocks/>
            </p:cNvSpPr>
            <p:nvPr userDrawn="1"/>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2" name="Freeform 14"/>
            <p:cNvSpPr>
              <a:spLocks noEditPoints="1"/>
            </p:cNvSpPr>
            <p:nvPr userDrawn="1"/>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3" name="Freeform 15"/>
            <p:cNvSpPr>
              <a:spLocks noEditPoints="1"/>
            </p:cNvSpPr>
            <p:nvPr userDrawn="1"/>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4" name="Freeform 16"/>
            <p:cNvSpPr>
              <a:spLocks/>
            </p:cNvSpPr>
            <p:nvPr userDrawn="1"/>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sp>
          <p:nvSpPr>
            <p:cNvPr id="15" name="Freeform 17"/>
            <p:cNvSpPr>
              <a:spLocks/>
            </p:cNvSpPr>
            <p:nvPr userDrawn="1"/>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01"/>
              <a:endParaRPr lang="en-US" sz="1866">
                <a:solidFill>
                  <a:srgbClr val="737373"/>
                </a:solidFill>
              </a:endParaRPr>
            </a:p>
          </p:txBody>
        </p:sp>
      </p:grpSp>
    </p:spTree>
    <p:extLst>
      <p:ext uri="{BB962C8B-B14F-4D97-AF65-F5344CB8AC3E}">
        <p14:creationId xmlns:p14="http://schemas.microsoft.com/office/powerpoint/2010/main" val="2511938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1_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429510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1_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40" y="2579601"/>
            <a:ext cx="5378548" cy="1698798"/>
          </a:xfrm>
        </p:spPr>
        <p:txBody>
          <a:bodyPr wrap="square" anchor="ctr" anchorCtr="0">
            <a:spAutoFit/>
          </a:bodyPr>
          <a:lstStyle>
            <a:lvl1pPr algn="l">
              <a:defRPr sz="5332">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2818182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5269652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 No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795" y="16844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Segoe UI Light" panose="020B0502040204020203" pitchFamily="34" charset="0"/>
                <a:ea typeface="+mn-ea"/>
                <a:cs typeface="Segoe UI Light" panose="020B0502040204020203" pitchFamily="34" charset="0"/>
              </a:defRPr>
            </a:lvl1pPr>
            <a:lvl2pPr marL="572691" indent="-236546">
              <a:defRPr lang="en-US" sz="2353" kern="1200" dirty="0" smtClean="0">
                <a:gradFill>
                  <a:gsLst>
                    <a:gs pos="100000">
                      <a:schemeClr val="tx1"/>
                    </a:gs>
                    <a:gs pos="0">
                      <a:schemeClr val="tx1"/>
                    </a:gs>
                  </a:gsLst>
                  <a:lin ang="5400000" scaled="0"/>
                </a:gradFill>
                <a:latin typeface="Segoe UI Light" panose="020B0502040204020203" pitchFamily="34" charset="0"/>
                <a:ea typeface="+mn-ea"/>
                <a:cs typeface="Segoe UI Light" panose="020B0502040204020203" pitchFamily="34" charset="0"/>
              </a:defRPr>
            </a:lvl2pPr>
            <a:lvl3pPr marL="560184" indent="-336145">
              <a:defRPr lang="en-US" sz="2353" kern="1200" dirty="0" smtClean="0">
                <a:gradFill>
                  <a:gsLst>
                    <a:gs pos="100000">
                      <a:schemeClr val="tx1"/>
                    </a:gs>
                    <a:gs pos="0">
                      <a:schemeClr val="tx1"/>
                    </a:gs>
                  </a:gsLst>
                  <a:lin ang="5400000" scaled="0"/>
                </a:gradFill>
                <a:latin typeface="Segoe UI Light" panose="020B0502040204020203" pitchFamily="34" charset="0"/>
                <a:ea typeface="+mn-ea"/>
                <a:cs typeface="Segoe UI Light" panose="020B0502040204020203" pitchFamily="34"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dirty="0" smtClean="0"/>
              <a:t>Second level</a:t>
            </a:r>
          </a:p>
          <a:p>
            <a:pPr marL="0" lvl="2" indent="0" algn="l" defTabSz="896157" rtl="0" eaLnBrk="1" latinLnBrk="0" hangingPunct="1">
              <a:spcBef>
                <a:spcPct val="20000"/>
              </a:spcBef>
              <a:spcAft>
                <a:spcPts val="800"/>
              </a:spcAft>
              <a:buFont typeface="Arial" pitchFamily="34" charset="0"/>
              <a:buNone/>
            </a:pPr>
            <a:r>
              <a:rPr lang="en-US" dirty="0" smtClean="0"/>
              <a:t>Third level</a:t>
            </a:r>
          </a:p>
        </p:txBody>
      </p:sp>
      <p:sp>
        <p:nvSpPr>
          <p:cNvPr id="6" name="Title 5"/>
          <p:cNvSpPr>
            <a:spLocks noGrp="1"/>
          </p:cNvSpPr>
          <p:nvPr>
            <p:ph type="title"/>
          </p:nvPr>
        </p:nvSpPr>
        <p:spPr/>
        <p:txBody>
          <a:bodyPr/>
          <a:lstStyle/>
          <a:p>
            <a:r>
              <a:rPr lang="en-US" dirty="0" smtClean="0"/>
              <a:t>Click to edit Master title style</a:t>
            </a:r>
            <a:endParaRPr lang="en-US" dirty="0"/>
          </a:p>
        </p:txBody>
      </p:sp>
      <p:sp>
        <p:nvSpPr>
          <p:cNvPr id="5" name="Text Placeholder 15"/>
          <p:cNvSpPr>
            <a:spLocks noGrp="1"/>
          </p:cNvSpPr>
          <p:nvPr>
            <p:ph type="body" sz="quarter" idx="14" hasCustomPrompt="1"/>
          </p:nvPr>
        </p:nvSpPr>
        <p:spPr>
          <a:xfrm>
            <a:off x="133350" y="971820"/>
            <a:ext cx="11790968" cy="434711"/>
          </a:xfrm>
          <a:prstGeom prst="rect">
            <a:avLst/>
          </a:prstGeom>
        </p:spPr>
        <p:txBody>
          <a:bodyPr lIns="324000"/>
          <a:lstStyle>
            <a:lvl1pPr marL="0" indent="0">
              <a:buNone/>
              <a:defRPr sz="3137" baseline="0">
                <a:solidFill>
                  <a:schemeClr val="bg2">
                    <a:lumMod val="50000"/>
                  </a:schemeClr>
                </a:solidFill>
              </a:defRPr>
            </a:lvl1pPr>
          </a:lstStyle>
          <a:p>
            <a:pPr lvl="0"/>
            <a:r>
              <a:rPr lang="fr-FR" dirty="0" smtClean="0"/>
              <a:t>Sous titre</a:t>
            </a:r>
            <a:endParaRPr lang="fr-FR" dirty="0"/>
          </a:p>
        </p:txBody>
      </p:sp>
    </p:spTree>
    <p:extLst>
      <p:ext uri="{BB962C8B-B14F-4D97-AF65-F5344CB8AC3E}">
        <p14:creationId xmlns:p14="http://schemas.microsoft.com/office/powerpoint/2010/main" val="2202270275"/>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1_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endParaRPr lang="en-US" dirty="0"/>
          </a:p>
        </p:txBody>
      </p:sp>
      <p:sp>
        <p:nvSpPr>
          <p:cNvPr id="2" name="Title 1"/>
          <p:cNvSpPr>
            <a:spLocks noGrp="1"/>
          </p:cNvSpPr>
          <p:nvPr>
            <p:ph type="ctrTitle" hasCustomPrompt="1"/>
          </p:nvPr>
        </p:nvSpPr>
        <p:spPr>
          <a:xfrm>
            <a:off x="269239" y="2579601"/>
            <a:ext cx="5378549" cy="1698798"/>
          </a:xfrm>
        </p:spPr>
        <p:txBody>
          <a:bodyPr wrap="square" anchor="ctr" anchorCtr="0">
            <a:spAutoFit/>
          </a:bodyPr>
          <a:lstStyle>
            <a:lvl1pPr algn="l">
              <a:defRPr sz="5332">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41682938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1_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73051" y="5983783"/>
            <a:ext cx="10974388" cy="609398"/>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088"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088"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01"/>
              <a:endParaRPr lang="en-US" sz="1866">
                <a:solidFill>
                  <a:prstClr val="white"/>
                </a:solidFill>
              </a:endParaRPr>
            </a:p>
          </p:txBody>
        </p:sp>
      </p:grpSp>
    </p:spTree>
    <p:extLst>
      <p:ext uri="{BB962C8B-B14F-4D97-AF65-F5344CB8AC3E}">
        <p14:creationId xmlns:p14="http://schemas.microsoft.com/office/powerpoint/2010/main" val="871820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rue Blank">
    <p:spTree>
      <p:nvGrpSpPr>
        <p:cNvPr id="1" name=""/>
        <p:cNvGrpSpPr/>
        <p:nvPr/>
      </p:nvGrpSpPr>
      <p:grpSpPr>
        <a:xfrm>
          <a:off x="0" y="0"/>
          <a:ext cx="0" cy="0"/>
          <a:chOff x="0" y="0"/>
          <a:chExt cx="0" cy="0"/>
        </a:xfrm>
      </p:grpSpPr>
      <p:pic>
        <p:nvPicPr>
          <p:cNvPr id="15" name="Picture 2" descr="C:\Users\pwujcik.REDMOND\Desktop\Toolkit_Grid\trans-grid.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 y="0"/>
            <a:ext cx="12228205" cy="685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796"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650" tIns="45324" rIns="90650" bIns="45324" rtlCol="0" anchor="ctr"/>
          <a:lstStyle/>
          <a:p>
            <a:pPr algn="ctr" defTabSz="914225"/>
            <a:endParaRPr lang="en-US" sz="1688">
              <a:solidFill>
                <a:prstClr val="white"/>
              </a:solidFill>
            </a:endParaRPr>
          </a:p>
        </p:txBody>
      </p:sp>
    </p:spTree>
    <p:extLst>
      <p:ext uri="{BB962C8B-B14F-4D97-AF65-F5344CB8AC3E}">
        <p14:creationId xmlns:p14="http://schemas.microsoft.com/office/powerpoint/2010/main" val="223450229"/>
      </p:ext>
    </p:extLst>
  </p:cSld>
  <p:clrMapOvr>
    <a:masterClrMapping/>
  </p:clrMapOvr>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5955749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3296569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48152069"/>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334585548"/>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14472076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592079405"/>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1495881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488713071"/>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307446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94764959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25845726"/>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87741"/>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164983993"/>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482755483"/>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84059012"/>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566263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2979491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564040"/>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25807181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20343" y="736519"/>
            <a:ext cx="10751314" cy="2695310"/>
          </a:xfrm>
        </p:spPr>
        <p:txBody>
          <a:bodyPr anchor="b" anchorCtr="0">
            <a:noAutofit/>
          </a:bodyPr>
          <a:lstStyle>
            <a:lvl1pPr algn="l">
              <a:defRPr sz="7198">
                <a:solidFill>
                  <a:schemeClr val="bg1"/>
                </a:solidFill>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728297" y="3431828"/>
            <a:ext cx="7608765" cy="2238552"/>
          </a:xfrm>
        </p:spPr>
        <p:txBody>
          <a:bodyPr/>
          <a:lstStyle>
            <a:lvl1pPr marL="0" indent="0" algn="l">
              <a:spcBef>
                <a:spcPts val="800"/>
              </a:spcBef>
              <a:buNone/>
              <a:defRPr sz="3733">
                <a:solidFill>
                  <a:schemeClr val="bg1"/>
                </a:solidFill>
                <a:latin typeface="+mj-lt"/>
              </a:defRPr>
            </a:lvl1pPr>
            <a:lvl2pPr marL="457113" indent="0" algn="ctr">
              <a:buNone/>
              <a:defRPr sz="2000"/>
            </a:lvl2pPr>
            <a:lvl3pPr marL="914224" indent="0" algn="ctr">
              <a:buNone/>
              <a:defRPr sz="1866"/>
            </a:lvl3pPr>
            <a:lvl4pPr marL="1371337" indent="0" algn="ctr">
              <a:buNone/>
              <a:defRPr sz="1600"/>
            </a:lvl4pPr>
            <a:lvl5pPr marL="1828449" indent="0" algn="ctr">
              <a:buNone/>
              <a:defRPr sz="1600"/>
            </a:lvl5pPr>
            <a:lvl6pPr marL="2285560" indent="0" algn="ctr">
              <a:buNone/>
              <a:defRPr sz="1600"/>
            </a:lvl6pPr>
            <a:lvl7pPr marL="2742672" indent="0" algn="ctr">
              <a:buNone/>
              <a:defRPr sz="1600"/>
            </a:lvl7pPr>
            <a:lvl8pPr marL="3199784" indent="0" algn="ctr">
              <a:buNone/>
              <a:defRPr sz="1600"/>
            </a:lvl8pPr>
            <a:lvl9pPr marL="3656896" indent="0" algn="ctr">
              <a:buNone/>
              <a:defRPr sz="1600"/>
            </a:lvl9pPr>
          </a:lstStyle>
          <a:p>
            <a:r>
              <a:rPr lang="en-US" dirty="0" smtClean="0"/>
              <a:t>Click to edit subtitle</a:t>
            </a:r>
            <a:endParaRPr lang="en-US" dirty="0"/>
          </a:p>
        </p:txBody>
      </p:sp>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grpSp>
    </p:spTree>
    <p:extLst>
      <p:ext uri="{BB962C8B-B14F-4D97-AF65-F5344CB8AC3E}">
        <p14:creationId xmlns:p14="http://schemas.microsoft.com/office/powerpoint/2010/main" val="39751908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dt="0"/>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2" name="Rectangle 1"/>
          <p:cNvSpPr/>
          <p:nvPr/>
        </p:nvSpPr>
        <p:spPr>
          <a:xfrm>
            <a:off x="0" y="3"/>
            <a:ext cx="12192000" cy="105783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1218919">
              <a:lnSpc>
                <a:spcPct val="90000"/>
              </a:lnSpc>
              <a:spcBef>
                <a:spcPts val="600"/>
              </a:spcBef>
            </a:pPr>
            <a:endParaRPr lang="en-US" sz="2000" dirty="0" err="1">
              <a:solidFill>
                <a:prstClr val="white"/>
              </a:solidFill>
            </a:endParaRPr>
          </a:p>
        </p:txBody>
      </p:sp>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smtClean="0"/>
              <a:t>Click to edit title</a:t>
            </a:r>
            <a:endParaRPr lang="en-US" dirty="0"/>
          </a:p>
        </p:txBody>
      </p:sp>
    </p:spTree>
    <p:extLst>
      <p:ext uri="{BB962C8B-B14F-4D97-AF65-F5344CB8AC3E}">
        <p14:creationId xmlns:p14="http://schemas.microsoft.com/office/powerpoint/2010/main" val="3744976631"/>
      </p:ext>
    </p:extLst>
  </p:cSld>
  <p:clrMapOvr>
    <a:masterClrMapping/>
  </p:clrMapOvr>
  <p:transition>
    <p:fade/>
  </p:transition>
  <p:timing>
    <p:tnLst>
      <p:par>
        <p:cTn id="1" dur="indefinite" restart="never" nodeType="tmRoot"/>
      </p:par>
    </p:tnLst>
  </p:timing>
  <p:hf hdr="0" dt="0"/>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1431641752"/>
      </p:ext>
    </p:extLst>
  </p:cSld>
  <p:clrMapOvr>
    <a:masterClrMapping/>
  </p:clrMapOvr>
  <p:transition>
    <p:fade/>
  </p:transition>
  <p:timing>
    <p:tnLst>
      <p:par>
        <p:cTn id="1" dur="indefinite" restart="never" nodeType="tmRoot"/>
      </p:par>
    </p:tnLst>
  </p:timing>
  <p:hf hdr="0" dt="0"/>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6096002"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5650175"/>
      </p:ext>
    </p:extLst>
  </p:cSld>
  <p:clrMapOvr>
    <a:masterClrMapping/>
  </p:clrMapOvr>
  <p:transition>
    <p:fade/>
  </p:transition>
  <p:hf hdr="0" dt="0"/>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10" name="Content Placeholder 3"/>
          <p:cNvSpPr>
            <a:spLocks noGrp="1"/>
          </p:cNvSpPr>
          <p:nvPr>
            <p:ph sz="quarter" idx="14" hasCustomPrompt="1"/>
          </p:nvPr>
        </p:nvSpPr>
        <p:spPr>
          <a:xfrm>
            <a:off x="269241" y="1187620"/>
            <a:ext cx="3585698"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3"/>
          <p:cNvSpPr>
            <a:spLocks noGrp="1"/>
          </p:cNvSpPr>
          <p:nvPr>
            <p:ph sz="quarter" idx="15" hasCustomPrompt="1"/>
          </p:nvPr>
        </p:nvSpPr>
        <p:spPr>
          <a:xfrm>
            <a:off x="3854938" y="1187620"/>
            <a:ext cx="8067824"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81261290"/>
      </p:ext>
    </p:extLst>
  </p:cSld>
  <p:clrMapOvr>
    <a:masterClrMapping/>
  </p:clrMapOvr>
  <p:transition>
    <p:fade/>
  </p:transition>
  <p:hf hdr="0" dt="0"/>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spTree>
    <p:extLst>
      <p:ext uri="{BB962C8B-B14F-4D97-AF65-F5344CB8AC3E}">
        <p14:creationId xmlns:p14="http://schemas.microsoft.com/office/powerpoint/2010/main" val="4042518738"/>
      </p:ext>
    </p:extLst>
  </p:cSld>
  <p:clrMapOvr>
    <a:masterClrMapping/>
  </p:clrMapOvr>
  <p:transition>
    <p:fade/>
  </p:transition>
  <p:hf hdr="0" dt="0"/>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ource Code">
    <p:spTree>
      <p:nvGrpSpPr>
        <p:cNvPr id="1" name=""/>
        <p:cNvGrpSpPr/>
        <p:nvPr/>
      </p:nvGrpSpPr>
      <p:grpSpPr>
        <a:xfrm>
          <a:off x="0" y="0"/>
          <a:ext cx="0" cy="0"/>
          <a:chOff x="0" y="0"/>
          <a:chExt cx="0" cy="0"/>
        </a:xfrm>
      </p:grpSpPr>
      <p:sp>
        <p:nvSpPr>
          <p:cNvPr id="3" name="Rectangle 5"/>
          <p:cNvSpPr>
            <a:spLocks noChangeArrowheads="1"/>
          </p:cNvSpPr>
          <p:nvPr/>
        </p:nvSpPr>
        <p:spPr bwMode="auto">
          <a:xfrm>
            <a:off x="2500264" y="3806830"/>
            <a:ext cx="0"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2992" tIns="0" rIns="-72992" bIns="0" numCol="1" anchor="t" anchorCtr="0" compatLnSpc="1">
            <a:prstTxWarp prst="textNoShape">
              <a:avLst/>
            </a:prstTxWarp>
            <a:spAutoFit/>
          </a:bodyPr>
          <a:lstStyle/>
          <a:p>
            <a:pPr defTabSz="1218919" eaLnBrk="0" fontAlgn="base" hangingPunct="0">
              <a:spcBef>
                <a:spcPct val="0"/>
              </a:spcBef>
              <a:spcAft>
                <a:spcPct val="0"/>
              </a:spcAft>
            </a:pPr>
            <a:endParaRPr lang="en-US" altLang="en-US" sz="1400" dirty="0">
              <a:solidFill>
                <a:srgbClr val="737373"/>
              </a:solidFill>
              <a:latin typeface="Arial" panose="020B0604020202020204" pitchFamily="34" charset="0"/>
            </a:endParaRPr>
          </a:p>
        </p:txBody>
      </p:sp>
      <p:sp>
        <p:nvSpPr>
          <p:cNvPr id="5" name="Title 4"/>
          <p:cNvSpPr>
            <a:spLocks noGrp="1"/>
          </p:cNvSpPr>
          <p:nvPr>
            <p:ph type="title"/>
          </p:nvPr>
        </p:nvSpPr>
        <p:spPr/>
        <p:txBody>
          <a:bodyPr/>
          <a:lstStyle/>
          <a:p>
            <a:r>
              <a:rPr lang="en-US" smtClean="0"/>
              <a:t>Click to edit Master title style</a:t>
            </a:r>
            <a:endParaRPr lang="en-US"/>
          </a:p>
        </p:txBody>
      </p:sp>
      <p:sp>
        <p:nvSpPr>
          <p:cNvPr id="11" name="Text Placeholder 10"/>
          <p:cNvSpPr>
            <a:spLocks noGrp="1"/>
          </p:cNvSpPr>
          <p:nvPr>
            <p:ph type="body" sz="quarter" idx="11" hasCustomPrompt="1"/>
          </p:nvPr>
        </p:nvSpPr>
        <p:spPr>
          <a:xfrm>
            <a:off x="264696" y="1191126"/>
            <a:ext cx="11927306" cy="5666874"/>
          </a:xfrm>
        </p:spPr>
        <p:txBody>
          <a:bodyPr/>
          <a:lstStyle>
            <a:lvl1pPr marL="0" marR="0" indent="0" algn="l" defTabSz="914246" rtl="0" eaLnBrk="0" fontAlgn="base" latinLnBrk="0" hangingPunct="0">
              <a:lnSpc>
                <a:spcPct val="100000"/>
              </a:lnSpc>
              <a:spcBef>
                <a:spcPct val="0"/>
              </a:spcBef>
              <a:spcAft>
                <a:spcPct val="0"/>
              </a:spcAft>
              <a:buClrTx/>
              <a:buSzTx/>
              <a:buFontTx/>
              <a:buNone/>
              <a:tabLst/>
              <a:defRPr sz="4000"/>
            </a:lvl1pPr>
          </a:lstStyle>
          <a:p>
            <a:pPr marL="0" marR="0" lvl="0" indent="0" algn="l" defTabSz="914246"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&lt;</a:t>
            </a:r>
            <a:r>
              <a:rPr kumimoji="0" lang="en-US" altLang="en-US" sz="1800" b="0" i="0" u="none" strike="noStrike" cap="none" normalizeH="0" baseline="0" dirty="0" smtClean="0">
                <a:ln>
                  <a:noFill/>
                </a:ln>
                <a:solidFill>
                  <a:srgbClr val="A31515"/>
                </a:solidFill>
                <a:effectLst/>
                <a:latin typeface="Consolas" panose="020B0609020204030204" pitchFamily="49" charset="0"/>
                <a:cs typeface="Consolas" panose="020B0609020204030204" pitchFamily="49" charset="0"/>
              </a:rPr>
              <a:t>Style</a:t>
            </a:r>
            <a:r>
              <a:rPr kumimoji="0" lang="en-US" alt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 </a:t>
            </a:r>
            <a:r>
              <a:rPr kumimoji="0" lang="en-US" altLang="en-US" sz="18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FontFamily</a:t>
            </a:r>
            <a:r>
              <a:rPr kumimoji="0" lang="en-US" altLang="en-US" sz="18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="Consolas"</a:t>
            </a:r>
            <a:r>
              <a:rPr kumimoji="0" lang="en-US" altLang="en-US" sz="1800" b="0" i="0" u="none" strike="noStrike" cap="none" normalizeH="0" baseline="0" dirty="0" smtClean="0">
                <a:ln>
                  <a:noFill/>
                </a:ln>
                <a:solidFill>
                  <a:srgbClr val="FF0000"/>
                </a:solidFill>
                <a:effectLst/>
                <a:latin typeface="Consolas" panose="020B0609020204030204" pitchFamily="49" charset="0"/>
                <a:cs typeface="Consolas" panose="020B0609020204030204" pitchFamily="49" charset="0"/>
              </a:rPr>
              <a:t> </a:t>
            </a:r>
            <a:r>
              <a:rPr kumimoji="0" lang="en-US" altLang="en-US" sz="1800" b="0" i="0" u="none" strike="noStrike" cap="none" normalizeH="0" baseline="0" dirty="0" err="1" smtClean="0">
                <a:ln>
                  <a:noFill/>
                </a:ln>
                <a:solidFill>
                  <a:srgbClr val="FF0000"/>
                </a:solidFill>
                <a:effectLst/>
                <a:latin typeface="Consolas" panose="020B0609020204030204" pitchFamily="49" charset="0"/>
                <a:cs typeface="Consolas" panose="020B0609020204030204" pitchFamily="49" charset="0"/>
              </a:rPr>
              <a:t>FontSize</a:t>
            </a:r>
            <a:r>
              <a:rPr kumimoji="0" lang="en-US" altLang="en-US" sz="1800" b="0" i="0" u="none" strike="noStrike" cap="none" normalizeH="0" baseline="0" dirty="0" smtClean="0">
                <a:ln>
                  <a:noFill/>
                </a:ln>
                <a:solidFill>
                  <a:srgbClr val="0000FF"/>
                </a:solidFill>
                <a:effectLst/>
                <a:latin typeface="Consolas" panose="020B0609020204030204" pitchFamily="49" charset="0"/>
                <a:cs typeface="Consolas" panose="020B0609020204030204" pitchFamily="49" charset="0"/>
              </a:rPr>
              <a:t>="14" /&gt;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6567685"/>
      </p:ext>
    </p:extLst>
  </p:cSld>
  <p:clrMapOvr>
    <a:masterClrMapping/>
  </p:clrMapOvr>
  <p:transition>
    <p:fade/>
  </p:transition>
  <p:timing>
    <p:tnLst>
      <p:par>
        <p:cTn id="1" dur="indefinite" restart="never" nodeType="tmRoot"/>
      </p:par>
    </p:tnLst>
  </p:timing>
  <p:hf hdr="0" dt="0"/>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303936"/>
      </p:ext>
    </p:extLst>
  </p:cSld>
  <p:clrMapOvr>
    <a:masterClrMapping/>
  </p:clrMapOvr>
  <p:transition>
    <p:fade/>
  </p:transition>
  <p:hf hdr="0" dt="0"/>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Color Block">
    <p:spTree>
      <p:nvGrpSpPr>
        <p:cNvPr id="1" name=""/>
        <p:cNvGrpSpPr/>
        <p:nvPr/>
      </p:nvGrpSpPr>
      <p:grpSpPr>
        <a:xfrm>
          <a:off x="0" y="0"/>
          <a:ext cx="0" cy="0"/>
          <a:chOff x="0" y="0"/>
          <a:chExt cx="0" cy="0"/>
        </a:xfrm>
      </p:grpSpPr>
      <p:sp>
        <p:nvSpPr>
          <p:cNvPr id="2" name="Rectangle 1"/>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54" tIns="146284" rIns="182854" bIns="146284" rtlCol="0" anchor="t" anchorCtr="0"/>
          <a:lstStyle/>
          <a:p>
            <a:pPr algn="ctr" defTabSz="914224">
              <a:lnSpc>
                <a:spcPct val="90000"/>
              </a:lnSpc>
              <a:spcBef>
                <a:spcPts val="800"/>
              </a:spcBef>
            </a:pPr>
            <a:endParaRPr lang="en-US" sz="2666" dirty="0" err="1">
              <a:solidFill>
                <a:prstClr val="white"/>
              </a:solidFill>
            </a:endParaRPr>
          </a:p>
        </p:txBody>
      </p:sp>
      <p:sp>
        <p:nvSpPr>
          <p:cNvPr id="6" name="Title 5"/>
          <p:cNvSpPr>
            <a:spLocks noGrp="1"/>
          </p:cNvSpPr>
          <p:nvPr>
            <p:ph type="title" hasCustomPrompt="1"/>
          </p:nvPr>
        </p:nvSpPr>
        <p:spPr>
          <a:xfrm>
            <a:off x="269242" y="1187620"/>
            <a:ext cx="5826758" cy="5379312"/>
          </a:xfrm>
        </p:spPr>
        <p:txBody>
          <a:bodyPr/>
          <a:lstStyle>
            <a:lvl1pPr>
              <a:defRPr>
                <a:solidFill>
                  <a:srgbClr val="FFFFFF"/>
                </a:solidFill>
              </a:defRPr>
            </a:lvl1pPr>
          </a:lstStyle>
          <a:p>
            <a:r>
              <a:rPr lang="en-US" dirty="0" smtClean="0"/>
              <a:t>Click to edit title</a:t>
            </a:r>
            <a:endParaRPr lang="en-US" dirty="0"/>
          </a:p>
        </p:txBody>
      </p:sp>
      <p:sp>
        <p:nvSpPr>
          <p:cNvPr id="8" name="Content Placeholder 3"/>
          <p:cNvSpPr>
            <a:spLocks noGrp="1"/>
          </p:cNvSpPr>
          <p:nvPr>
            <p:ph sz="quarter" idx="15" hasCustomPrompt="1"/>
          </p:nvPr>
        </p:nvSpPr>
        <p:spPr>
          <a:xfrm>
            <a:off x="6096002" y="1187620"/>
            <a:ext cx="5826760" cy="5379312"/>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2054985"/>
      </p:ext>
    </p:extLst>
  </p:cSld>
  <p:clrMapOvr>
    <a:masterClrMapping/>
  </p:clrMapOvr>
  <p:transition>
    <p:fade/>
  </p:transition>
  <p:hf hdr="0" dt="0"/>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94" name="Text Placeholder 6"/>
          <p:cNvSpPr>
            <a:spLocks noGrp="1"/>
          </p:cNvSpPr>
          <p:nvPr>
            <p:ph type="body" sz="quarter" idx="12" hasCustomPrompt="1"/>
          </p:nvPr>
        </p:nvSpPr>
        <p:spPr>
          <a:xfrm>
            <a:off x="269240" y="1187620"/>
            <a:ext cx="11653523" cy="2689656"/>
          </a:xfrm>
        </p:spPr>
        <p:txBody>
          <a:bodyPr anchor="b" anchorCtr="0"/>
          <a:lstStyle>
            <a:lvl1pPr>
              <a:defRPr sz="4800"/>
            </a:lvl1pPr>
            <a:lvl2pPr>
              <a:defRPr sz="2400"/>
            </a:lvl2pPr>
            <a:lvl3pPr>
              <a:defRPr sz="2400"/>
            </a:lvl3pPr>
            <a:lvl4pPr>
              <a:defRPr sz="2400"/>
            </a:lvl4pPr>
            <a:lvl5pPr>
              <a:defRPr sz="2400"/>
            </a:lvl5pPr>
          </a:lstStyle>
          <a:p>
            <a:pPr lvl="0"/>
            <a:r>
              <a:rPr lang="en-US" dirty="0" smtClean="0"/>
              <a:t>Click to edit text</a:t>
            </a:r>
          </a:p>
        </p:txBody>
      </p:sp>
      <p:sp>
        <p:nvSpPr>
          <p:cNvPr id="95" name="Text Placeholder 2"/>
          <p:cNvSpPr>
            <a:spLocks noGrp="1"/>
          </p:cNvSpPr>
          <p:nvPr>
            <p:ph type="body" sz="quarter" idx="13" hasCustomPrompt="1"/>
          </p:nvPr>
        </p:nvSpPr>
        <p:spPr>
          <a:xfrm>
            <a:off x="268820" y="3899347"/>
            <a:ext cx="11654367" cy="734369"/>
          </a:xfrm>
        </p:spPr>
        <p:txBody>
          <a:bodyPr anchor="t" anchorCtr="0">
            <a:spAutoFit/>
          </a:bodyPr>
          <a:lstStyle>
            <a:lvl1pPr>
              <a:spcBef>
                <a:spcPts val="0"/>
              </a:spcBef>
              <a:defRPr sz="3733"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Click to edit text</a:t>
            </a:r>
          </a:p>
        </p:txBody>
      </p:sp>
    </p:spTree>
    <p:extLst>
      <p:ext uri="{BB962C8B-B14F-4D97-AF65-F5344CB8AC3E}">
        <p14:creationId xmlns:p14="http://schemas.microsoft.com/office/powerpoint/2010/main" val="2763475616"/>
      </p:ext>
    </p:extLst>
  </p:cSld>
  <p:clrMapOvr>
    <a:masterClrMapping/>
  </p:clrMapOvr>
  <p:transition>
    <p:fade/>
  </p:transition>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83305805"/>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p:cSld name="Photo">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40" y="2581658"/>
            <a:ext cx="5378548" cy="1694685"/>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406637943"/>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p:cSld name="Photo Whit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40" y="2581658"/>
            <a:ext cx="5378548" cy="1694685"/>
          </a:xfrm>
        </p:spPr>
        <p:txBody>
          <a:bodyPr wrap="square" anchor="ctr" anchorCtr="0">
            <a:spAutoFit/>
          </a:bodyPr>
          <a:lstStyle>
            <a:lvl1pPr algn="l">
              <a:defRPr sz="5333">
                <a:solidFill>
                  <a:schemeClr val="tx1"/>
                </a:solidFill>
              </a:defRPr>
            </a:lvl1pPr>
          </a:lstStyle>
          <a:p>
            <a:r>
              <a:rPr lang="en-US" dirty="0" smtClean="0"/>
              <a:t>Click to edit title</a:t>
            </a:r>
            <a:endParaRPr lang="en-US" dirty="0"/>
          </a:p>
        </p:txBody>
      </p:sp>
    </p:spTree>
    <p:extLst>
      <p:ext uri="{BB962C8B-B14F-4D97-AF65-F5344CB8AC3E}">
        <p14:creationId xmlns:p14="http://schemas.microsoft.com/office/powerpoint/2010/main" val="1438831184"/>
      </p:ext>
    </p:extLst>
  </p:cSld>
  <p:clrMapOvr>
    <a:overrideClrMapping bg1="dk1" tx1="lt1" bg2="dk2" tx2="lt2" accent1="accent1" accent2="accent2" accent3="accent3" accent4="accent4" accent5="accent5" accent6="accent6" hlink="hlink" folHlink="folHlink"/>
  </p:clrMapOvr>
  <p:transition>
    <p:fade/>
  </p:transition>
  <p:hf hdr="0" dt="0"/>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p:cSld name="Photo Blue">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a:defRPr>
                <a:solidFill>
                  <a:schemeClr val="tx1"/>
                </a:solidFill>
              </a:defRPr>
            </a:lvl1pPr>
          </a:lstStyle>
          <a:p>
            <a:r>
              <a:rPr lang="en-US" smtClean="0"/>
              <a:t>Click icon to add picture</a:t>
            </a:r>
            <a:endParaRPr lang="en-US" dirty="0"/>
          </a:p>
        </p:txBody>
      </p:sp>
      <p:sp>
        <p:nvSpPr>
          <p:cNvPr id="2" name="Title 1"/>
          <p:cNvSpPr>
            <a:spLocks noGrp="1"/>
          </p:cNvSpPr>
          <p:nvPr>
            <p:ph type="ctrTitle" hasCustomPrompt="1"/>
          </p:nvPr>
        </p:nvSpPr>
        <p:spPr>
          <a:xfrm>
            <a:off x="269240" y="2581658"/>
            <a:ext cx="5378549" cy="1694685"/>
          </a:xfrm>
        </p:spPr>
        <p:txBody>
          <a:bodyPr wrap="square" anchor="ctr" anchorCtr="0">
            <a:spAutoFit/>
          </a:bodyPr>
          <a:lstStyle>
            <a:lvl1pPr algn="l">
              <a:defRPr sz="5333">
                <a:solidFill>
                  <a:schemeClr val="accent1"/>
                </a:solidFill>
              </a:defRPr>
            </a:lvl1pPr>
          </a:lstStyle>
          <a:p>
            <a:r>
              <a:rPr lang="en-US" dirty="0" smtClean="0"/>
              <a:t>Click to edit title</a:t>
            </a:r>
            <a:endParaRPr lang="en-US" dirty="0"/>
          </a:p>
        </p:txBody>
      </p:sp>
    </p:spTree>
    <p:extLst>
      <p:ext uri="{BB962C8B-B14F-4D97-AF65-F5344CB8AC3E}">
        <p14:creationId xmlns:p14="http://schemas.microsoft.com/office/powerpoint/2010/main" val="3892031142"/>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51011"/>
            <a:ext cx="11637012" cy="955980"/>
          </a:xfrm>
        </p:spPr>
        <p:txBody>
          <a:bodyPr anchor="ctr" anchorCtr="0">
            <a:spAutoFit/>
          </a:bodyPr>
          <a:lstStyle>
            <a:lvl1pPr algn="l">
              <a:defRPr sz="5333">
                <a:solidFill>
                  <a:schemeClr val="bg1"/>
                </a:solidFill>
              </a:defRPr>
            </a:lvl1pPr>
          </a:lstStyle>
          <a:p>
            <a:r>
              <a:rPr lang="en-US" dirty="0" smtClean="0"/>
              <a:t>Click to edit title</a:t>
            </a:r>
            <a:endParaRPr lang="en-US" dirty="0"/>
          </a:p>
        </p:txBody>
      </p:sp>
      <p:grpSp>
        <p:nvGrpSpPr>
          <p:cNvPr id="3" name="Group 2"/>
          <p:cNvGrpSpPr/>
          <p:nvPr/>
        </p:nvGrpSpPr>
        <p:grpSpPr>
          <a:xfrm>
            <a:off x="9406401" y="5861707"/>
            <a:ext cx="2343449" cy="51390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24"/>
              <a:endParaRPr lang="en-US" sz="1866">
                <a:solidFill>
                  <a:srgbClr val="737373"/>
                </a:solidFill>
              </a:endParaRPr>
            </a:p>
          </p:txBody>
        </p:sp>
      </p:grpSp>
    </p:spTree>
    <p:extLst>
      <p:ext uri="{BB962C8B-B14F-4D97-AF65-F5344CB8AC3E}">
        <p14:creationId xmlns:p14="http://schemas.microsoft.com/office/powerpoint/2010/main" val="211637378"/>
      </p:ext>
    </p:extLst>
  </p:cSld>
  <p:clrMapOvr>
    <a:overrideClrMapping bg1="lt1" tx1="dk1" bg2="lt2" tx2="dk2" accent1="accent1" accent2="accent2" accent3="accent3" accent4="accent4" accent5="accent5" accent6="accent6" hlink="hlink" folHlink="folHlink"/>
  </p:clrMapOvr>
  <p:transition>
    <p:fade/>
  </p:transition>
  <p:hf hdr="0" dt="0"/>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blackWhite">
          <a:xfrm>
            <a:off x="273052" y="5983784"/>
            <a:ext cx="10974388" cy="603270"/>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10" eaLnBrk="0" hangingPunct="0"/>
            <a:r>
              <a:rPr lang="en-US" sz="667"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32110" eaLnBrk="0" hangingPunct="0"/>
            <a:r>
              <a:rPr lang="en-US" sz="667"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p:nvGrpSpPr>
        <p:grpSpPr>
          <a:xfrm>
            <a:off x="459230" y="3141133"/>
            <a:ext cx="3338715" cy="7112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14224"/>
              <a:endParaRPr lang="en-US" sz="1866">
                <a:solidFill>
                  <a:prstClr val="white"/>
                </a:solidFill>
              </a:endParaRPr>
            </a:p>
          </p:txBody>
        </p:sp>
      </p:grpSp>
    </p:spTree>
    <p:extLst>
      <p:ext uri="{BB962C8B-B14F-4D97-AF65-F5344CB8AC3E}">
        <p14:creationId xmlns:p14="http://schemas.microsoft.com/office/powerpoint/2010/main" val="990099316"/>
      </p:ext>
    </p:extLst>
  </p:cSld>
  <p:clrMapOvr>
    <a:overrideClrMapping bg1="dk1" tx1="lt1" bg2="dk2" tx2="lt2" accent1="accent1" accent2="accent2" accent3="accent3" accent4="accent4" accent5="accent5" accent6="accent6" hlink="hlink" folHlink="folHlink"/>
  </p:clrMapOvr>
  <p:transition>
    <p:fade/>
  </p:transition>
  <p:hf hdr="0" dt="0"/>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19250" y="1447802"/>
            <a:ext cx="11151918"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69705256"/>
      </p:ext>
    </p:extLst>
  </p:cSld>
  <p:clrMapOvr>
    <a:masterClrMapping/>
  </p:clrMapOvr>
  <p:transition>
    <p:fade/>
  </p:transition>
  <p:hf hdr="0" dt="0"/>
</p:sldLayout>
</file>

<file path=ppt/slideLayouts/slideLayout336.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557116"/>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166" indent="0">
              <a:buNone/>
              <a:tabLst/>
              <a:defRPr sz="1961"/>
            </a:lvl3pPr>
            <a:lvl4pPr marL="451219" indent="0">
              <a:buNone/>
              <a:defRPr/>
            </a:lvl4pPr>
            <a:lvl5pPr marL="67216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6" y="1189179"/>
            <a:ext cx="5378548" cy="2557116"/>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166" indent="0">
              <a:buNone/>
              <a:tabLst/>
              <a:defRPr sz="1961"/>
            </a:lvl3pPr>
            <a:lvl4pPr marL="451219" indent="0">
              <a:buNone/>
              <a:defRPr/>
            </a:lvl4pPr>
            <a:lvl5pPr marL="67216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785044"/>
      </p:ext>
    </p:extLst>
  </p:cSld>
  <p:clrMapOvr>
    <a:masterClrMapping/>
  </p:clrMapOvr>
  <p:transition>
    <p:fade/>
  </p:transition>
  <p:timing>
    <p:tnLst>
      <p:par>
        <p:cTn id="1" dur="indefinite" restart="never" nodeType="tmRoot"/>
      </p:par>
    </p:tnLst>
  </p:timing>
  <p:hf hdr="0" dt="0"/>
</p:sldLayout>
</file>

<file path=ppt/slideLayouts/slideLayout33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75836"/>
            <a:ext cx="11034500" cy="910024"/>
          </a:xfrm>
        </p:spPr>
        <p:txBody>
          <a:bodyPr lIns="0">
            <a:normAutofit/>
          </a:bodyPr>
          <a:lstStyle>
            <a:lvl1pPr algn="l">
              <a:defRPr sz="3733"/>
            </a:lvl1pPr>
          </a:lstStyle>
          <a:p>
            <a:r>
              <a:rPr lang="en-US" smtClean="0"/>
              <a:t>Click to edit Master title style</a:t>
            </a:r>
            <a:endParaRPr lang="en-US" dirty="0"/>
          </a:p>
        </p:txBody>
      </p:sp>
    </p:spTree>
    <p:extLst>
      <p:ext uri="{BB962C8B-B14F-4D97-AF65-F5344CB8AC3E}">
        <p14:creationId xmlns:p14="http://schemas.microsoft.com/office/powerpoint/2010/main" val="1959736538"/>
      </p:ext>
    </p:extLst>
  </p:cSld>
  <p:clrMapOvr>
    <a:masterClrMapping/>
  </p:clrMapOvr>
  <p:timing>
    <p:tnLst>
      <p:par>
        <p:cTn id="1" dur="indefinite" restart="never" nodeType="tmRoot"/>
      </p:par>
    </p:tnLst>
  </p:timing>
  <p:hf hdr="0" dt="0"/>
</p:sldLayout>
</file>

<file path=ppt/slideLayouts/slideLayout338.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8744302"/>
      </p:ext>
    </p:extLst>
  </p:cSld>
  <p:clrMapOvr>
    <a:masterClrMapping/>
  </p:clrMapOvr>
  <p:timing>
    <p:tnLst>
      <p:par>
        <p:cTn id="1" dur="indefinite" restart="never" nodeType="tmRoot"/>
      </p:par>
    </p:tnLst>
  </p:timing>
  <p:hf hdr="0" dt="0"/>
</p:sldLayout>
</file>

<file path=ppt/slideLayouts/slideLayout339.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6943825"/>
      </p:ext>
    </p:extLst>
  </p:cSld>
  <p:clrMapOvr>
    <a:masterClrMapping/>
  </p:clrMapOvr>
  <p:timing>
    <p:tnLst>
      <p:par>
        <p:cTn id="1" dur="indefinite" restart="never" nodeType="tmRoot"/>
      </p:par>
    </p:tnLst>
  </p:timing>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20927352"/>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85927265"/>
      </p:ext>
    </p:extLst>
  </p:cSld>
  <p:clrMapOvr>
    <a:masterClrMapping/>
  </p:clrMapOvr>
  <p:timing>
    <p:tnLst>
      <p:par>
        <p:cTn id="1" dur="indefinite" restart="never" nodeType="tmRoot"/>
      </p:par>
    </p:tnLst>
  </p:timing>
  <p:hf hdr="0" dt="0"/>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9950196"/>
      </p:ext>
    </p:extLst>
  </p:cSld>
  <p:clrMapOvr>
    <a:masterClrMapping/>
  </p:clrMapOvr>
  <p:timing>
    <p:tnLst>
      <p:par>
        <p:cTn id="1" dur="indefinite" restart="never" nodeType="tmRoot"/>
      </p:par>
    </p:tnLst>
  </p:timing>
  <p:hf hdr="0" dt="0"/>
</p:sldLayout>
</file>

<file path=ppt/slideLayouts/slideLayout342.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93907960"/>
      </p:ext>
    </p:extLst>
  </p:cSld>
  <p:clrMapOvr>
    <a:masterClrMapping/>
  </p:clrMapOvr>
  <p:timing>
    <p:tnLst>
      <p:par>
        <p:cTn id="1" dur="indefinite" restart="never" nodeType="tmRoot"/>
      </p:par>
    </p:tnLst>
  </p:timing>
  <p:hf hdr="0" dt="0"/>
</p:sldLayout>
</file>

<file path=ppt/slideLayouts/slideLayout343.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70451"/>
          </a:xfrm>
        </p:spPr>
        <p:txBody>
          <a:bodyPr>
            <a:spAutoFit/>
          </a:bodyPr>
          <a:lstStyle>
            <a:lvl1pPr marL="0" indent="0">
              <a:buNone/>
              <a:defRPr>
                <a:gradFill>
                  <a:gsLst>
                    <a:gs pos="1250">
                      <a:schemeClr val="tx2"/>
                    </a:gs>
                    <a:gs pos="99000">
                      <a:schemeClr val="tx2"/>
                    </a:gs>
                  </a:gsLst>
                  <a:lin ang="5400000" scaled="0"/>
                </a:gradFill>
              </a:defRPr>
            </a:lvl1pPr>
            <a:lvl2pPr marL="336081" indent="0">
              <a:buNone/>
              <a:defRPr/>
            </a:lvl2pPr>
            <a:lvl3pPr marL="560133" indent="0">
              <a:buNone/>
              <a:defRPr/>
            </a:lvl3pPr>
            <a:lvl4pPr marL="784187" indent="0">
              <a:buNone/>
              <a:defRPr/>
            </a:lvl4pPr>
            <a:lvl5pPr marL="1008241"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lvl1pPr>
              <a:defRPr b="1"/>
            </a:lvl1pPr>
          </a:lstStyle>
          <a:p>
            <a:r>
              <a:rPr lang="en-US" smtClean="0"/>
              <a:t>Click to edit Master title style</a:t>
            </a:r>
            <a:endParaRPr lang="en-US" dirty="0"/>
          </a:p>
        </p:txBody>
      </p:sp>
    </p:spTree>
    <p:extLst>
      <p:ext uri="{BB962C8B-B14F-4D97-AF65-F5344CB8AC3E}">
        <p14:creationId xmlns:p14="http://schemas.microsoft.com/office/powerpoint/2010/main" val="1869959276"/>
      </p:ext>
    </p:extLst>
  </p:cSld>
  <p:clrMapOvr>
    <a:masterClrMapping/>
  </p:clrMapOvr>
  <p:transition>
    <p:fade/>
  </p:transition>
  <p:timing>
    <p:tnLst>
      <p:par>
        <p:cTn id="1" dur="indefinite" restart="never" nodeType="tmRoot"/>
      </p:par>
    </p:tnLst>
  </p:timing>
  <p:hf hdr="0" dt="0"/>
</p:sldLayout>
</file>

<file path=ppt/slideLayouts/slideLayout344.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1676894"/>
      </p:ext>
    </p:extLst>
  </p:cSld>
  <p:clrMapOvr>
    <a:masterClrMapping/>
  </p:clrMapOvr>
  <p:timing>
    <p:tnLst>
      <p:par>
        <p:cTn id="1" dur="indefinite" restart="never" nodeType="tmRoot"/>
      </p:par>
    </p:tnLst>
  </p:timing>
  <p:hf hdr="0" dt="0"/>
</p:sldLayout>
</file>

<file path=ppt/slideLayouts/slideLayout345.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4992059"/>
      </p:ext>
    </p:extLst>
  </p:cSld>
  <p:clrMapOvr>
    <a:masterClrMapping/>
  </p:clrMapOvr>
  <p:timing>
    <p:tnLst>
      <p:par>
        <p:cTn id="1" dur="indefinite" restart="never" nodeType="tmRoot"/>
      </p:par>
    </p:tnLst>
  </p:timing>
  <p:hf hdr="0" dt="0"/>
</p:sldLayout>
</file>

<file path=ppt/slideLayouts/slideLayout346.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51079424"/>
      </p:ext>
    </p:extLst>
  </p:cSld>
  <p:clrMapOvr>
    <a:masterClrMapping/>
  </p:clrMapOvr>
  <p:timing>
    <p:tnLst>
      <p:par>
        <p:cTn id="1" dur="indefinite" restart="never" nodeType="tmRoot"/>
      </p:par>
    </p:tnLst>
  </p:timing>
  <p:hf hdr="0" dt="0"/>
</p:sldLayout>
</file>

<file path=ppt/slideLayouts/slideLayout347.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4896100"/>
      </p:ext>
    </p:extLst>
  </p:cSld>
  <p:clrMapOvr>
    <a:masterClrMapping/>
  </p:clrMapOvr>
  <p:timing>
    <p:tnLst>
      <p:par>
        <p:cTn id="1" dur="indefinite" restart="never" nodeType="tmRoot"/>
      </p:par>
    </p:tnLst>
  </p:timing>
  <p:hf hdr="0" dt="0"/>
</p:sldLayout>
</file>

<file path=ppt/slideLayouts/slideLayout348.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00680525"/>
      </p:ext>
    </p:extLst>
  </p:cSld>
  <p:clrMapOvr>
    <a:masterClrMapping/>
  </p:clrMapOvr>
  <p:timing>
    <p:tnLst>
      <p:par>
        <p:cTn id="1" dur="indefinite" restart="never" nodeType="tmRoot"/>
      </p:par>
    </p:tnLst>
  </p:timing>
  <p:hf hdr="0" dt="0"/>
</p:sldLayout>
</file>

<file path=ppt/slideLayouts/slideLayout349.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4470804"/>
      </p:ext>
    </p:extLst>
  </p:cSld>
  <p:clrMapOvr>
    <a:masterClrMapping/>
  </p:clrMapOvr>
  <p:timing>
    <p:tnLst>
      <p:par>
        <p:cTn id="1" dur="indefinite" restart="never" nodeType="tmRoot"/>
      </p:par>
    </p:tnLst>
  </p:timing>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23691615"/>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36378792"/>
      </p:ext>
    </p:extLst>
  </p:cSld>
  <p:clrMapOvr>
    <a:masterClrMapping/>
  </p:clrMapOvr>
  <p:timing>
    <p:tnLst>
      <p:par>
        <p:cTn id="1" dur="indefinite" restart="never" nodeType="tmRoot"/>
      </p:par>
    </p:tnLst>
  </p:timing>
  <p:hf hdr="0" dt="0"/>
</p:sldLayout>
</file>

<file path=ppt/slideLayouts/slideLayout351.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16" name="Title 1"/>
          <p:cNvSpPr>
            <a:spLocks noGrp="1"/>
          </p:cNvSpPr>
          <p:nvPr>
            <p:ph type="title"/>
          </p:nvPr>
        </p:nvSpPr>
        <p:spPr>
          <a:xfrm>
            <a:off x="304044" y="87503"/>
            <a:ext cx="11034500" cy="910024"/>
          </a:xfrm>
        </p:spPr>
        <p:txBody>
          <a:bodyPr lIns="0">
            <a:normAutofit/>
          </a:bodyPr>
          <a:lstStyle>
            <a:lvl1pPr algn="l">
              <a:defRPr sz="3733"/>
            </a:lvl1pPr>
          </a:lstStyle>
          <a:p>
            <a:r>
              <a:rPr lang="en-US" smtClean="0"/>
              <a:t>Click to edit Master title style</a:t>
            </a:r>
            <a:endParaRPr lang="en-US" dirty="0"/>
          </a:p>
        </p:txBody>
      </p:sp>
      <p:sp>
        <p:nvSpPr>
          <p:cNvPr id="15" name="Content Placeholder 14"/>
          <p:cNvSpPr>
            <a:spLocks noGrp="1"/>
          </p:cNvSpPr>
          <p:nvPr>
            <p:ph sz="quarter" idx="18"/>
          </p:nvPr>
        </p:nvSpPr>
        <p:spPr>
          <a:xfrm>
            <a:off x="560717" y="1507483"/>
            <a:ext cx="9572495" cy="4138612"/>
          </a:xfrm>
        </p:spPr>
        <p:txBody>
          <a:bodyPr/>
          <a:lstStyle>
            <a:lvl1pPr>
              <a:lnSpc>
                <a:spcPct val="100000"/>
              </a:lnSpc>
              <a:spcBef>
                <a:spcPts val="800"/>
              </a:spcBef>
              <a:defRPr/>
            </a:lvl1pPr>
            <a:lvl2pPr>
              <a:lnSpc>
                <a:spcPct val="100000"/>
              </a:lnSpc>
              <a:spcBef>
                <a:spcPts val="800"/>
              </a:spcBef>
              <a:defRPr/>
            </a:lvl2pPr>
            <a:lvl3pPr>
              <a:lnSpc>
                <a:spcPct val="100000"/>
              </a:lnSpc>
              <a:spcBef>
                <a:spcPts val="800"/>
              </a:spcBef>
              <a:defRPr/>
            </a:lvl3pPr>
            <a:lvl4pPr>
              <a:lnSpc>
                <a:spcPct val="100000"/>
              </a:lnSpc>
              <a:spcBef>
                <a:spcPts val="800"/>
              </a:spcBef>
              <a:defRPr/>
            </a:lvl4pPr>
            <a:lvl5pPr>
              <a:lnSpc>
                <a:spcPct val="100000"/>
              </a:lnSpc>
              <a:spcBef>
                <a:spcPts val="8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43088473"/>
      </p:ext>
    </p:extLst>
  </p:cSld>
  <p:clrMapOvr>
    <a:masterClrMapping/>
  </p:clrMapOvr>
  <p:timing>
    <p:tnLst>
      <p:par>
        <p:cTn id="1" dur="indefinite" restart="never" nodeType="tmRoot"/>
      </p:par>
    </p:tnLst>
  </p:timing>
  <p:hf hdr="0" dt="0"/>
</p:sldLayout>
</file>

<file path=ppt/slideLayouts/slideLayout35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3" name="Title 1"/>
          <p:cNvSpPr>
            <a:spLocks noGrp="1"/>
          </p:cNvSpPr>
          <p:nvPr>
            <p:ph type="title"/>
          </p:nvPr>
        </p:nvSpPr>
        <p:spPr>
          <a:xfrm>
            <a:off x="269240" y="289515"/>
            <a:ext cx="11655840" cy="899665"/>
          </a:xfrm>
        </p:spPr>
        <p:txBody>
          <a:bodyPr/>
          <a:lstStyle>
            <a:lvl1pPr algn="l" defTabSz="896096" rtl="0" eaLnBrk="1" latinLnBrk="0" hangingPunct="1">
              <a:lnSpc>
                <a:spcPct val="90000"/>
              </a:lnSpc>
              <a:spcBef>
                <a:spcPct val="0"/>
              </a:spcBef>
              <a:buNone/>
              <a:defRPr lang="en-US" sz="3920" b="1" kern="1200" cap="all" spc="-96" baseline="0" dirty="0">
                <a:ln w="3175">
                  <a:noFill/>
                </a:ln>
                <a:solidFill>
                  <a:schemeClr val="tx1"/>
                </a:solidFill>
                <a:effectLst/>
                <a:latin typeface="+mn-lt"/>
                <a:ea typeface="+mn-ea"/>
                <a:cs typeface="+mn-cs"/>
              </a:defRPr>
            </a:lvl1pPr>
          </a:lstStyle>
          <a:p>
            <a:r>
              <a:rPr lang="en-US" smtClean="0"/>
              <a:t>Click to edit Master title style</a:t>
            </a:r>
            <a:endParaRPr lang="en-US" dirty="0"/>
          </a:p>
        </p:txBody>
      </p:sp>
    </p:spTree>
    <p:extLst>
      <p:ext uri="{BB962C8B-B14F-4D97-AF65-F5344CB8AC3E}">
        <p14:creationId xmlns:p14="http://schemas.microsoft.com/office/powerpoint/2010/main" val="1267839739"/>
      </p:ext>
    </p:extLst>
  </p:cSld>
  <p:clrMapOvr>
    <a:masterClrMapping/>
  </p:clrMapOvr>
  <p:transition>
    <p:fade/>
  </p:transition>
  <p:timing>
    <p:tnLst>
      <p:par>
        <p:cTn id="1" dur="indefinite" restart="never" nodeType="tmRoot"/>
      </p:par>
    </p:tnLst>
  </p:timing>
  <p:hf hdr="0" dt="0"/>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8610972" y="6356803"/>
            <a:ext cx="2742188" cy="364224"/>
          </a:xfrm>
          <a:prstGeom prst="rect">
            <a:avLst/>
          </a:prstGeom>
        </p:spPr>
        <p:txBody>
          <a:bodyPr/>
          <a:lstStyle/>
          <a:p>
            <a:pPr defTabSz="914224"/>
            <a:fld id="{B88A4A26-0490-4A5A-BC37-BEFDBD9282C0}" type="slidenum">
              <a:rPr lang="en-US" sz="1866" smtClean="0">
                <a:solidFill>
                  <a:srgbClr val="505050">
                    <a:tint val="75000"/>
                  </a:srgbClr>
                </a:solidFill>
              </a:rPr>
              <a:pPr defTabSz="914224"/>
              <a:t>‹N°›</a:t>
            </a:fld>
            <a:endParaRPr lang="en-US" sz="1866">
              <a:solidFill>
                <a:srgbClr val="505050">
                  <a:tint val="75000"/>
                </a:srgbClr>
              </a:solidFill>
            </a:endParaRPr>
          </a:p>
        </p:txBody>
      </p:sp>
    </p:spTree>
    <p:extLst>
      <p:ext uri="{BB962C8B-B14F-4D97-AF65-F5344CB8AC3E}">
        <p14:creationId xmlns:p14="http://schemas.microsoft.com/office/powerpoint/2010/main" val="1072896299"/>
      </p:ext>
    </p:extLst>
  </p:cSld>
  <p:clrMapOvr>
    <a:masterClrMapping/>
  </p:clrMapOvr>
  <p:transition>
    <p:fade/>
  </p:transition>
  <p:timing>
    <p:tnLst>
      <p:par>
        <p:cTn id="1" dur="indefinite" restart="never" nodeType="tmRoot"/>
      </p:par>
    </p:tnLst>
  </p:timing>
  <p:hf hdr="0" dt="0"/>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41" y="1189180"/>
            <a:ext cx="11653523" cy="16937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39" indent="0">
              <a:buNone/>
              <a:defRPr/>
            </a:lvl3pPr>
            <a:lvl4pPr marL="448076" indent="0">
              <a:buNone/>
              <a:defRPr/>
            </a:lvl4pPr>
            <a:lvl5pPr marL="672114"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2134714"/>
      </p:ext>
    </p:extLst>
  </p:cSld>
  <p:clrMapOvr>
    <a:masterClrMapping/>
  </p:clrMapOvr>
  <p:transition>
    <p:fade/>
  </p:transition>
  <p:timing>
    <p:tnLst>
      <p:par>
        <p:cTn id="1" dur="indefinite" restart="never" nodeType="tmRoot"/>
      </p:par>
    </p:tnLst>
  </p:timing>
  <p:hf hdr="0" dt="0"/>
</p:sldLayout>
</file>

<file path=ppt/slideLayouts/slideLayout355.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20" y="6233504"/>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539668374"/>
      </p:ext>
    </p:extLst>
  </p:cSld>
  <p:clrMapOvr>
    <a:masterClrMapping/>
  </p:clrMapOvr>
  <p:transition>
    <p:fade/>
  </p:transition>
  <p:hf hdr="0" dt="0"/>
</p:sldLayout>
</file>

<file path=ppt/slideLayouts/slideLayout356.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4" name="Rectangle 3"/>
          <p:cNvSpPr/>
          <p:nvPr/>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3" tIns="143395" rIns="179243" bIns="143395" numCol="1" spcCol="0" rtlCol="0" fromWordArt="0" anchor="t" anchorCtr="0" forceAA="0" compatLnSpc="1">
            <a:prstTxWarp prst="textNoShape">
              <a:avLst/>
            </a:prstTxWarp>
            <a:noAutofit/>
          </a:bodyPr>
          <a:lstStyle/>
          <a:p>
            <a:pPr algn="ctr" defTabSz="913863" fontAlgn="base">
              <a:lnSpc>
                <a:spcPct val="90000"/>
              </a:lnSpc>
              <a:spcBef>
                <a:spcPct val="0"/>
              </a:spcBef>
              <a:spcAft>
                <a:spcPct val="0"/>
              </a:spcAft>
              <a:defRPr/>
            </a:pPr>
            <a:endParaRPr lang="en-US" sz="2353"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hasCustomPrompt="1"/>
          </p:nvPr>
        </p:nvSpPr>
        <p:spPr bwMode="auto">
          <a:xfrm>
            <a:off x="269240" y="1186357"/>
            <a:ext cx="9859116" cy="2697988"/>
          </a:xfrm>
          <a:noFill/>
        </p:spPr>
        <p:txBody>
          <a:bodyPr tIns="91432" bIns="91432" anchor="t" anchorCtr="0"/>
          <a:lstStyle>
            <a:lvl1pPr>
              <a:defRPr sz="7057" spc="-99"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3877280"/>
            <a:ext cx="9860675" cy="1793881"/>
          </a:xfrm>
          <a:noFill/>
        </p:spPr>
        <p:txBody>
          <a:bodyPr lIns="182863" tIns="146290" rIns="182863" bIns="146290">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smtClean="0"/>
              <a:t>Speaker Name</a:t>
            </a:r>
          </a:p>
        </p:txBody>
      </p:sp>
      <p:sp>
        <p:nvSpPr>
          <p:cNvPr id="3" name="Date Placeholder 2"/>
          <p:cNvSpPr>
            <a:spLocks noGrp="1"/>
          </p:cNvSpPr>
          <p:nvPr>
            <p:ph type="dt" sz="half" idx="13"/>
          </p:nvPr>
        </p:nvSpPr>
        <p:spPr>
          <a:xfrm>
            <a:off x="6940660" y="6356803"/>
            <a:ext cx="2742188" cy="364224"/>
          </a:xfrm>
          <a:prstGeom prst="rect">
            <a:avLst/>
          </a:prstGeom>
        </p:spPr>
        <p:txBody>
          <a:bodyPr/>
          <a:lstStyle/>
          <a:p>
            <a:pPr defTabSz="1218919">
              <a:defRPr/>
            </a:pPr>
            <a:fld id="{DF8856BE-949E-4BF1-9D5E-AF39E8E54868}" type="datetime1">
              <a:rPr lang="en-US" smtClean="0">
                <a:solidFill>
                  <a:srgbClr val="505050">
                    <a:tint val="75000"/>
                  </a:srgbClr>
                </a:solidFill>
              </a:rPr>
              <a:pPr defTabSz="1218919">
                <a:defRPr/>
              </a:pPr>
              <a:t>6/21/2015</a:t>
            </a:fld>
            <a:endParaRPr lang="en-US">
              <a:solidFill>
                <a:srgbClr val="505050">
                  <a:tint val="75000"/>
                </a:srgbClr>
              </a:solidFill>
            </a:endParaRPr>
          </a:p>
        </p:txBody>
      </p:sp>
      <p:sp>
        <p:nvSpPr>
          <p:cNvPr id="6" name="Footer Placeholder 5"/>
          <p:cNvSpPr>
            <a:spLocks noGrp="1"/>
          </p:cNvSpPr>
          <p:nvPr>
            <p:ph type="ftr" sz="quarter" idx="14"/>
          </p:nvPr>
        </p:nvSpPr>
        <p:spPr>
          <a:xfrm>
            <a:off x="9682849" y="6356803"/>
            <a:ext cx="1769506" cy="364224"/>
          </a:xfrm>
          <a:prstGeom prst="rect">
            <a:avLst/>
          </a:prstGeom>
        </p:spPr>
        <p:txBody>
          <a:bodyPr/>
          <a:lstStyle/>
          <a:p>
            <a:pPr defTabSz="1218919">
              <a:defRPr/>
            </a:pPr>
            <a:r>
              <a:rPr lang="en-US" smtClean="0">
                <a:solidFill>
                  <a:srgbClr val="505050">
                    <a:tint val="75000"/>
                  </a:srgbClr>
                </a:solidFill>
              </a:rPr>
              <a:t>Microsoft Confidential</a:t>
            </a:r>
            <a:endParaRPr lang="en-US" dirty="0" smtClean="0">
              <a:solidFill>
                <a:srgbClr val="505050">
                  <a:tint val="75000"/>
                </a:srgbClr>
              </a:solidFill>
            </a:endParaRPr>
          </a:p>
        </p:txBody>
      </p:sp>
      <p:sp>
        <p:nvSpPr>
          <p:cNvPr id="7" name="Slide Number Placeholder 6"/>
          <p:cNvSpPr>
            <a:spLocks noGrp="1"/>
          </p:cNvSpPr>
          <p:nvPr>
            <p:ph type="sldNum" sz="quarter" idx="15"/>
          </p:nvPr>
        </p:nvSpPr>
        <p:spPr>
          <a:xfrm>
            <a:off x="11446537" y="6356803"/>
            <a:ext cx="476227" cy="364224"/>
          </a:xfrm>
          <a:prstGeom prst="rect">
            <a:avLst/>
          </a:prstGeom>
        </p:spPr>
        <p:txBody>
          <a:bodyPr/>
          <a:lstStyle/>
          <a:p>
            <a:pPr defTabSz="1218919">
              <a:defRPr/>
            </a:pPr>
            <a:fld id="{2775DF8E-1151-4C45-8C93-3AB060627CA9}" type="slidenum">
              <a:rPr lang="en-US" smtClean="0">
                <a:solidFill>
                  <a:srgbClr val="505050">
                    <a:tint val="75000"/>
                  </a:srgbClr>
                </a:solidFill>
              </a:rPr>
              <a:pPr defTabSz="1218919">
                <a:defRPr/>
              </a:pPr>
              <a:t>‹N°›</a:t>
            </a:fld>
            <a:endParaRPr lang="en-US">
              <a:solidFill>
                <a:srgbClr val="505050">
                  <a:tint val="75000"/>
                </a:srgbClr>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064" y="6248337"/>
            <a:ext cx="1360136" cy="460491"/>
          </a:xfrm>
          <a:prstGeom prst="rect">
            <a:avLst/>
          </a:prstGeom>
        </p:spPr>
      </p:pic>
    </p:spTree>
    <p:extLst>
      <p:ext uri="{BB962C8B-B14F-4D97-AF65-F5344CB8AC3E}">
        <p14:creationId xmlns:p14="http://schemas.microsoft.com/office/powerpoint/2010/main" val="339568298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hf hdr="0" dt="0"/>
</p:sldLayout>
</file>

<file path=ppt/slideLayouts/slideLayout357.xml><?xml version="1.0" encoding="utf-8"?>
<p:sldLayout xmlns:a="http://schemas.openxmlformats.org/drawingml/2006/main" xmlns:r="http://schemas.openxmlformats.org/officeDocument/2006/relationships" xmlns:p="http://schemas.openxmlformats.org/presentationml/2006/main">
  <p:cSld name="29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20" y="6233503"/>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31465488"/>
      </p:ext>
    </p:extLst>
  </p:cSld>
  <p:clrMapOvr>
    <a:masterClrMapping/>
  </p:clrMapOvr>
  <p:transition>
    <p:fade/>
  </p:transition>
  <p:hf hdr="0" dt="0"/>
</p:sldLayout>
</file>

<file path=ppt/slideLayouts/slideLayout35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63433"/>
          </a:xfrm>
        </p:spPr>
        <p:txBody>
          <a:bodyPr>
            <a:spAutoFit/>
          </a:bodyPr>
          <a:lstStyle>
            <a:lvl3pPr>
              <a:defRPr sz="2352"/>
            </a:lvl3pPr>
            <a:lvl4pPr>
              <a:defRPr sz="1960"/>
            </a:lvl4pPr>
            <a:lvl5pPr>
              <a:defRPr sz="196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06250195"/>
      </p:ext>
    </p:extLst>
  </p:cSld>
  <p:clrMapOvr>
    <a:masterClrMapping/>
  </p:clrMapOvr>
  <p:transition>
    <p:fade/>
  </p:transition>
  <p:timing>
    <p:tnLst>
      <p:par>
        <p:cTn id="1" dur="indefinite" restart="never" nodeType="tmRoot"/>
      </p:par>
    </p:tnLst>
  </p:timing>
  <p:hf hdr="0" dt="0"/>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28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21" y="6233504"/>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068756401"/>
      </p:ext>
    </p:extLst>
  </p:cSld>
  <p:clrMapOvr>
    <a:masterClrMapping/>
  </p:clrMapOvr>
  <p:transition>
    <p:fade/>
  </p:transition>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22526052"/>
      </p:ext>
    </p:extLst>
  </p:cSld>
  <p:clrMapOvr>
    <a:masterClrMapping/>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20" y="6233504"/>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2297067604"/>
      </p:ext>
    </p:extLst>
  </p:cSld>
  <p:clrMapOvr>
    <a:masterClrMapping/>
  </p:clrMapOvr>
  <p:transition>
    <p:fade/>
  </p:transition>
  <p:hf hdr="0" dt="0"/>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hasCustomPrompt="1"/>
          </p:nvPr>
        </p:nvSpPr>
        <p:spPr/>
        <p:txBody>
          <a:bodyPr/>
          <a:lstStyle/>
          <a:p>
            <a:r>
              <a:rPr lang="en-US" dirty="0" smtClean="0"/>
              <a:t>Click to edit title</a:t>
            </a:r>
            <a:endParaRPr lang="en-US" dirty="0"/>
          </a:p>
        </p:txBody>
      </p:sp>
      <p:sp>
        <p:nvSpPr>
          <p:cNvPr id="8" name="Text Placeholder 2"/>
          <p:cNvSpPr>
            <a:spLocks noGrp="1"/>
          </p:cNvSpPr>
          <p:nvPr>
            <p:ph type="body" sz="quarter" idx="13" hasCustomPrompt="1"/>
          </p:nvPr>
        </p:nvSpPr>
        <p:spPr>
          <a:xfrm>
            <a:off x="268820" y="6233504"/>
            <a:ext cx="11654367" cy="332399"/>
          </a:xfrm>
        </p:spPr>
        <p:txBody>
          <a:bodyPr anchor="b" anchorCtr="0">
            <a:spAutoFit/>
          </a:bodyPr>
          <a:lstStyle>
            <a:lvl1pPr>
              <a:spcBef>
                <a:spcPts val="0"/>
              </a:spcBef>
              <a:defRPr sz="800" b="0">
                <a:solidFill>
                  <a:schemeClr val="tx1"/>
                </a:solidFill>
                <a:latin typeface="+mn-lt"/>
              </a:defRPr>
            </a:lvl1pPr>
            <a:lvl2pPr>
              <a:defRPr sz="800" b="0">
                <a:solidFill>
                  <a:schemeClr val="tx1"/>
                </a:solidFill>
              </a:defRPr>
            </a:lvl2pPr>
            <a:lvl3pPr>
              <a:defRPr sz="800" b="0">
                <a:solidFill>
                  <a:schemeClr val="tx1"/>
                </a:solidFill>
              </a:defRPr>
            </a:lvl3pPr>
            <a:lvl4pPr>
              <a:defRPr sz="800" b="0">
                <a:solidFill>
                  <a:schemeClr val="tx1"/>
                </a:solidFill>
              </a:defRPr>
            </a:lvl4pPr>
            <a:lvl5pPr>
              <a:defRPr sz="800" b="0">
                <a:solidFill>
                  <a:schemeClr val="tx1"/>
                </a:solidFill>
              </a:defRPr>
            </a:lvl5pPr>
          </a:lstStyle>
          <a:p>
            <a:pPr lvl="0"/>
            <a:r>
              <a:rPr lang="en-US" dirty="0" smtClean="0"/>
              <a:t>Footnote</a:t>
            </a:r>
          </a:p>
        </p:txBody>
      </p:sp>
    </p:spTree>
    <p:extLst>
      <p:ext uri="{BB962C8B-B14F-4D97-AF65-F5344CB8AC3E}">
        <p14:creationId xmlns:p14="http://schemas.microsoft.com/office/powerpoint/2010/main" val="1819437169"/>
      </p:ext>
    </p:extLst>
  </p:cSld>
  <p:clrMapOvr>
    <a:masterClrMapping/>
  </p:clrMapOvr>
  <p:transition>
    <p:fade/>
  </p:transition>
  <p:hf hdr="0" dt="0"/>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userDrawn="1">
  <p:cSld name="Title Slide_Color  2">
    <p:bg>
      <p:bgPr>
        <a:solidFill>
          <a:schemeClr val="accent1"/>
        </a:solidFill>
        <a:effectLst/>
      </p:bgPr>
    </p:bg>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484719" y="5907311"/>
            <a:ext cx="6700653" cy="453276"/>
          </a:xfrm>
        </p:spPr>
        <p:txBody>
          <a:bodyPr anchor="b" anchorCtr="0">
            <a:normAutofit/>
          </a:bodyPr>
          <a:lstStyle>
            <a:lvl1pPr>
              <a:defRPr sz="1866">
                <a:solidFill>
                  <a:schemeClr val="bg1"/>
                </a:solidFill>
                <a:latin typeface="+mn-lt"/>
              </a:defRPr>
            </a:lvl1pPr>
          </a:lstStyle>
          <a:p>
            <a:pPr lvl="0"/>
            <a:r>
              <a:rPr lang="en-US" dirty="0" smtClean="0"/>
              <a:t>Click to edit Master text styles</a:t>
            </a:r>
          </a:p>
        </p:txBody>
      </p:sp>
      <p:sp>
        <p:nvSpPr>
          <p:cNvPr id="10" name="Title 9"/>
          <p:cNvSpPr>
            <a:spLocks noGrp="1"/>
          </p:cNvSpPr>
          <p:nvPr>
            <p:ph type="title"/>
          </p:nvPr>
        </p:nvSpPr>
        <p:spPr>
          <a:xfrm>
            <a:off x="484719" y="2786220"/>
            <a:ext cx="9019117" cy="997033"/>
          </a:xfrm>
        </p:spPr>
        <p:txBody>
          <a:bodyPr>
            <a:spAutoFit/>
          </a:bodyPr>
          <a:lstStyle>
            <a:lvl1pPr>
              <a:lnSpc>
                <a:spcPct val="95000"/>
              </a:lnSpc>
              <a:defRPr sz="5333">
                <a:solidFill>
                  <a:schemeClr val="bg1"/>
                </a:solidFill>
                <a:latin typeface="Segoe UI Light"/>
                <a:cs typeface="Segoe UI Light"/>
              </a:defRPr>
            </a:lvl1pPr>
          </a:lstStyle>
          <a:p>
            <a:r>
              <a:rPr lang="en-US" dirty="0" smtClean="0"/>
              <a:t>Click to edit Master title style</a:t>
            </a:r>
            <a:endParaRPr lang="en-US" dirty="0"/>
          </a:p>
        </p:txBody>
      </p:sp>
      <p:pic>
        <p:nvPicPr>
          <p:cNvPr id="12" name="Picture 11" descr="Win_Wht_S_rgb_Wht_S_rgb.pn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777889" y="2881964"/>
            <a:ext cx="2134222" cy="721910"/>
          </a:xfrm>
          <a:prstGeom prst="rect">
            <a:avLst/>
          </a:prstGeom>
        </p:spPr>
      </p:pic>
    </p:spTree>
    <p:extLst>
      <p:ext uri="{BB962C8B-B14F-4D97-AF65-F5344CB8AC3E}">
        <p14:creationId xmlns:p14="http://schemas.microsoft.com/office/powerpoint/2010/main" val="40362107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Picture Shape &amp; White Background">
    <p:spTree>
      <p:nvGrpSpPr>
        <p:cNvPr id="1" name=""/>
        <p:cNvGrpSpPr/>
        <p:nvPr/>
      </p:nvGrpSpPr>
      <p:grpSpPr>
        <a:xfrm>
          <a:off x="0" y="0"/>
          <a:ext cx="0" cy="0"/>
          <a:chOff x="0" y="0"/>
          <a:chExt cx="0" cy="0"/>
        </a:xfrm>
      </p:grpSpPr>
      <p:sp>
        <p:nvSpPr>
          <p:cNvPr id="6" name="Picture Placeholder 12"/>
          <p:cNvSpPr>
            <a:spLocks noGrp="1"/>
          </p:cNvSpPr>
          <p:nvPr>
            <p:ph type="pic" sz="quarter" idx="16"/>
          </p:nvPr>
        </p:nvSpPr>
        <p:spPr>
          <a:xfrm>
            <a:off x="482600" y="2725219"/>
            <a:ext cx="3998976" cy="140756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lvl1pPr>
              <a:defRPr>
                <a:solidFill>
                  <a:srgbClr val="505050"/>
                </a:solidFill>
              </a:defRPr>
            </a:lvl1pPr>
          </a:lstStyle>
          <a:p>
            <a:r>
              <a:rPr lang="en-US" dirty="0" smtClean="0"/>
              <a:t>Drag picture to placeholder or click icon to add</a:t>
            </a:r>
            <a:endParaRPr lang="en-US" dirty="0"/>
          </a:p>
        </p:txBody>
      </p:sp>
      <p:pic>
        <p:nvPicPr>
          <p:cNvPr id="4" name="Picture 3"/>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0474321" y="6054606"/>
            <a:ext cx="1341118" cy="45347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13"/>
          <p:cNvSpPr>
            <a:spLocks noGrp="1"/>
          </p:cNvSpPr>
          <p:nvPr>
            <p:ph type="body" sz="quarter" idx="15"/>
          </p:nvPr>
        </p:nvSpPr>
        <p:spPr>
          <a:xfrm>
            <a:off x="4972053" y="3170456"/>
            <a:ext cx="6731001" cy="517094"/>
          </a:xfrm>
        </p:spPr>
        <p:txBody>
          <a:bodyPr vert="horz" lIns="0" tIns="0" rIns="0" bIns="0" rtlCol="0" anchor="ctr">
            <a:spAutoFit/>
          </a:bodyPr>
          <a:lstStyle>
            <a:lvl1pPr>
              <a:defRPr lang="en-US" dirty="0" smtClean="0"/>
            </a:lvl1pPr>
          </a:lstStyle>
          <a:p>
            <a:pPr lvl="0"/>
            <a:r>
              <a:rPr lang="en-US" dirty="0" smtClean="0"/>
              <a:t>Click to edit Master text styles</a:t>
            </a:r>
          </a:p>
        </p:txBody>
      </p:sp>
    </p:spTree>
    <p:extLst>
      <p:ext uri="{BB962C8B-B14F-4D97-AF65-F5344CB8AC3E}">
        <p14:creationId xmlns:p14="http://schemas.microsoft.com/office/powerpoint/2010/main" val="1319808301"/>
      </p:ext>
    </p:extLst>
  </p:cSld>
  <p:clrMapOvr>
    <a:masterClrMapping/>
  </p:clrMapOvr>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a:xfrm>
            <a:off x="484721" y="1702899"/>
            <a:ext cx="2578332" cy="4146552"/>
          </a:xfrm>
        </p:spPr>
        <p:txBody>
          <a:bodyPr/>
          <a:lstStyle/>
          <a:p>
            <a:r>
              <a:rPr lang="en-US" dirty="0" smtClean="0"/>
              <a:t>Click to edit Master title style</a:t>
            </a:r>
            <a:endParaRPr lang="en-US" dirty="0"/>
          </a:p>
        </p:txBody>
      </p:sp>
      <p:sp>
        <p:nvSpPr>
          <p:cNvPr id="5" name="Content Placeholder 4"/>
          <p:cNvSpPr>
            <a:spLocks noGrp="1"/>
          </p:cNvSpPr>
          <p:nvPr>
            <p:ph sz="quarter" idx="14"/>
          </p:nvPr>
        </p:nvSpPr>
        <p:spPr>
          <a:xfrm>
            <a:off x="3657602" y="1702899"/>
            <a:ext cx="8045452" cy="1426374"/>
          </a:xfrm>
        </p:spPr>
        <p:txBody>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9" name="Text Placeholder 8"/>
          <p:cNvSpPr>
            <a:spLocks noGrp="1"/>
          </p:cNvSpPr>
          <p:nvPr>
            <p:ph type="body" sz="quarter" idx="15"/>
          </p:nvPr>
        </p:nvSpPr>
        <p:spPr>
          <a:xfrm>
            <a:off x="499535" y="503770"/>
            <a:ext cx="11203517" cy="715434"/>
          </a:xfrm>
        </p:spPr>
        <p:txBody>
          <a:bodyPr>
            <a:noAutofit/>
          </a:bodyPr>
          <a:lstStyle>
            <a:lvl1pPr>
              <a:defRPr sz="4800"/>
            </a:lvl1pPr>
          </a:lstStyle>
          <a:p>
            <a:pPr lvl="0"/>
            <a:r>
              <a:rPr lang="en-US" dirty="0" smtClean="0"/>
              <a:t>Click to edit Master text styles</a:t>
            </a:r>
          </a:p>
        </p:txBody>
      </p:sp>
    </p:spTree>
    <p:extLst>
      <p:ext uri="{BB962C8B-B14F-4D97-AF65-F5344CB8AC3E}">
        <p14:creationId xmlns:p14="http://schemas.microsoft.com/office/powerpoint/2010/main" val="1738571748"/>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Small Text_for Exhibits">
    <p:spTree>
      <p:nvGrpSpPr>
        <p:cNvPr id="1" name=""/>
        <p:cNvGrpSpPr/>
        <p:nvPr/>
      </p:nvGrpSpPr>
      <p:grpSpPr>
        <a:xfrm>
          <a:off x="0" y="0"/>
          <a:ext cx="0" cy="0"/>
          <a:chOff x="0" y="0"/>
          <a:chExt cx="0" cy="0"/>
        </a:xfrm>
      </p:grpSpPr>
      <p:sp>
        <p:nvSpPr>
          <p:cNvPr id="3" name="Title 2"/>
          <p:cNvSpPr>
            <a:spLocks noGrp="1"/>
          </p:cNvSpPr>
          <p:nvPr>
            <p:ph type="title"/>
          </p:nvPr>
        </p:nvSpPr>
        <p:spPr>
          <a:xfrm>
            <a:off x="484721" y="1702900"/>
            <a:ext cx="2584450" cy="4146552"/>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defRPr lang="en-US" dirty="0"/>
            </a:lvl1pPr>
          </a:lstStyle>
          <a:p>
            <a:pPr lvl="0"/>
            <a:r>
              <a:rPr lang="en-US" dirty="0" smtClean="0"/>
              <a:t>Click to edit Master title style</a:t>
            </a:r>
            <a:endParaRPr lang="en-US" dirty="0"/>
          </a:p>
        </p:txBody>
      </p:sp>
      <p:sp>
        <p:nvSpPr>
          <p:cNvPr id="4" name="Text Placeholder 8"/>
          <p:cNvSpPr>
            <a:spLocks noGrp="1"/>
          </p:cNvSpPr>
          <p:nvPr>
            <p:ph type="body" sz="quarter" idx="15"/>
          </p:nvPr>
        </p:nvSpPr>
        <p:spPr>
          <a:xfrm>
            <a:off x="499535" y="503767"/>
            <a:ext cx="11203517" cy="728134"/>
          </a:xfrm>
        </p:spPr>
        <p:txBody>
          <a:bodyPr vert="horz" lIns="0" tIns="0" rIns="0" bIns="0" rtlCol="0">
            <a:noAutofit/>
          </a:bodyPr>
          <a:lstStyle>
            <a:lvl1pPr>
              <a:defRPr lang="en-US" sz="4800" dirty="0" smtClean="0"/>
            </a:lvl1pPr>
          </a:lstStyle>
          <a:p>
            <a:pPr lvl="0"/>
            <a:r>
              <a:rPr lang="en-US" dirty="0" smtClean="0"/>
              <a:t>Click to edit Master text styles</a:t>
            </a:r>
          </a:p>
        </p:txBody>
      </p:sp>
    </p:spTree>
    <p:extLst>
      <p:ext uri="{BB962C8B-B14F-4D97-AF65-F5344CB8AC3E}">
        <p14:creationId xmlns:p14="http://schemas.microsoft.com/office/powerpoint/2010/main" val="1293660820"/>
      </p:ext>
    </p:extLst>
  </p:cSld>
  <p:clrMapOvr>
    <a:masterClrMapping/>
  </p:clrMapOvr>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6429678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343869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49964920"/>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56893527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67507700"/>
      </p:ext>
    </p:extLst>
  </p:cSld>
  <p:clrMapOvr>
    <a:masterClrMapping/>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906333512"/>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289146729"/>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5635160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6967705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1180334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695396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6934297"/>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99120722"/>
      </p:ext>
    </p:extLst>
  </p:cSld>
  <p:clrMapOvr>
    <a:masterClrMapping/>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510997701"/>
      </p:ext>
    </p:extLst>
  </p:cSld>
  <p:clrMapOvr>
    <a:masterClrMapping/>
  </p:clrMapOvr>
  <p:transition>
    <p:fade/>
  </p:transition>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5687627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566760198"/>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3436994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1757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1FA7AC5-6045-4418-8E60-F48788734473}" type="datetimeFigureOut">
              <a:rPr lang="en-US" smtClean="0">
                <a:solidFill>
                  <a:srgbClr val="404040"/>
                </a:solidFill>
              </a:rPr>
              <a:pPr/>
              <a:t>6/21/2015</a:t>
            </a:fld>
            <a:endParaRPr lang="en-US">
              <a:solidFill>
                <a:srgbClr val="404040"/>
              </a:solidFill>
            </a:endParaRPr>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solidFill>
                <a:srgbClr val="404040"/>
              </a:solidFill>
            </a:endParaRP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8C71CAF9-4461-454A-B702-D536C3775752}" type="slidenum">
              <a:rPr lang="en-US" smtClean="0">
                <a:solidFill>
                  <a:srgbClr val="404040"/>
                </a:solidFill>
              </a:rPr>
              <a:pPr/>
              <a:t>‹N°›</a:t>
            </a:fld>
            <a:endParaRPr lang="en-US">
              <a:solidFill>
                <a:srgbClr val="404040"/>
              </a:solidFill>
            </a:endParaRPr>
          </a:p>
        </p:txBody>
      </p:sp>
    </p:spTree>
    <p:extLst>
      <p:ext uri="{BB962C8B-B14F-4D97-AF65-F5344CB8AC3E}">
        <p14:creationId xmlns:p14="http://schemas.microsoft.com/office/powerpoint/2010/main" val="4235342044"/>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1_Interior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2446867" y="1212851"/>
            <a:ext cx="9745133" cy="2144113"/>
          </a:xfrm>
          <a:prstGeom prst="rect">
            <a:avLst/>
          </a:prstGeom>
        </p:spPr>
        <p:txBody>
          <a:bodyPr lIns="182880" tIns="91440" rIns="182880" bIns="91440"/>
          <a:lstStyle>
            <a:lvl1pPr>
              <a:spcBef>
                <a:spcPts val="1333"/>
              </a:spcBef>
              <a:defRPr sz="2400">
                <a:solidFill>
                  <a:srgbClr val="FFFFFF"/>
                </a:solidFill>
                <a:latin typeface="Segoe UI"/>
                <a:cs typeface="Segoe UI"/>
              </a:defRPr>
            </a:lvl1pPr>
            <a:lvl2pPr>
              <a:spcBef>
                <a:spcPts val="1333"/>
              </a:spcBef>
              <a:defRPr sz="2133">
                <a:solidFill>
                  <a:srgbClr val="FFFFFF"/>
                </a:solidFill>
                <a:latin typeface="Segoe UI"/>
                <a:cs typeface="Segoe UI"/>
              </a:defRPr>
            </a:lvl2pPr>
            <a:lvl3pPr>
              <a:spcBef>
                <a:spcPts val="1333"/>
              </a:spcBef>
              <a:defRPr sz="1867">
                <a:solidFill>
                  <a:srgbClr val="FFFFFF"/>
                </a:solidFill>
                <a:latin typeface="Segoe UI"/>
                <a:cs typeface="Segoe UI"/>
              </a:defRPr>
            </a:lvl3pPr>
            <a:lvl4pPr>
              <a:spcBef>
                <a:spcPts val="1333"/>
              </a:spcBef>
              <a:defRPr sz="1600">
                <a:solidFill>
                  <a:srgbClr val="FFFFFF"/>
                </a:solidFill>
                <a:latin typeface="Segoe UI"/>
                <a:cs typeface="Segoe UI"/>
              </a:defRPr>
            </a:lvl4pPr>
            <a:lvl5pPr>
              <a:spcBef>
                <a:spcPts val="1333"/>
              </a:spcBef>
              <a:defRPr sz="1333">
                <a:solidFill>
                  <a:srgbClr val="FFFFFF"/>
                </a:solidFill>
                <a:latin typeface="Segoe UI"/>
                <a:cs typeface="Segoe U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63047" y="1219200"/>
            <a:ext cx="2377831" cy="2429933"/>
          </a:xfrm>
          <a:prstGeom prst="rect">
            <a:avLst/>
          </a:prstGeom>
        </p:spPr>
        <p:txBody>
          <a:bodyPr lIns="91440" tIns="91440" bIns="91440" anchor="t"/>
          <a:lstStyle>
            <a:lvl1pPr algn="l">
              <a:defRPr sz="2933">
                <a:solidFill>
                  <a:srgbClr val="FFFFFF"/>
                </a:solidFill>
                <a:latin typeface="Segoe UI Light"/>
                <a:cs typeface="Segoe UI Light"/>
              </a:defRPr>
            </a:lvl1pPr>
          </a:lstStyle>
          <a:p>
            <a:r>
              <a:rPr lang="en-US" dirty="0" smtClean="0"/>
              <a:t>Click to edit Master title style</a:t>
            </a:r>
            <a:endParaRPr lang="en-US" dirty="0"/>
          </a:p>
        </p:txBody>
      </p:sp>
      <p:sp>
        <p:nvSpPr>
          <p:cNvPr id="8" name="TextBox 7"/>
          <p:cNvSpPr txBox="1"/>
          <p:nvPr userDrawn="1"/>
        </p:nvSpPr>
        <p:spPr>
          <a:xfrm>
            <a:off x="10312084" y="6510988"/>
            <a:ext cx="1684867" cy="164212"/>
          </a:xfrm>
          <a:prstGeom prst="rect">
            <a:avLst/>
          </a:prstGeom>
          <a:noFill/>
        </p:spPr>
        <p:txBody>
          <a:bodyPr wrap="square" lIns="0" tIns="0" rIns="0" bIns="0" rtlCol="0" anchor="t">
            <a:spAutoFit/>
          </a:bodyPr>
          <a:lstStyle/>
          <a:p>
            <a:pPr algn="r"/>
            <a:r>
              <a:rPr lang="en-US" sz="1067" dirty="0" smtClean="0">
                <a:solidFill>
                  <a:srgbClr val="FFFFFF"/>
                </a:solidFill>
                <a:cs typeface="Segoe UI"/>
              </a:rPr>
              <a:t>Microsoft Confidential</a:t>
            </a:r>
            <a:endParaRPr lang="en-US" sz="1067" dirty="0">
              <a:solidFill>
                <a:srgbClr val="FFFFFF"/>
              </a:solidFill>
              <a:cs typeface="Segoe UI"/>
            </a:endParaRPr>
          </a:p>
        </p:txBody>
      </p:sp>
      <p:pic>
        <p:nvPicPr>
          <p:cNvPr id="10" name="Picture 9" descr="MSFT_logo_rgb_C-Wht.png"/>
          <p:cNvPicPr>
            <a:picLocks noChangeAspect="1"/>
          </p:cNvPicPr>
          <p:nvPr userDrawn="1"/>
        </p:nvPicPr>
        <p:blipFill>
          <a:blip r:embed="rId2"/>
          <a:stretch>
            <a:fillRect/>
          </a:stretch>
        </p:blipFill>
        <p:spPr>
          <a:xfrm>
            <a:off x="194733" y="6396300"/>
            <a:ext cx="1219200" cy="264851"/>
          </a:xfrm>
          <a:prstGeom prst="rect">
            <a:avLst/>
          </a:prstGeom>
        </p:spPr>
      </p:pic>
      <p:sp>
        <p:nvSpPr>
          <p:cNvPr id="13" name="Title 1"/>
          <p:cNvSpPr txBox="1">
            <a:spLocks/>
          </p:cNvSpPr>
          <p:nvPr userDrawn="1"/>
        </p:nvSpPr>
        <p:spPr>
          <a:xfrm>
            <a:off x="57058" y="1109375"/>
            <a:ext cx="2383820" cy="264958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rtlCol="0" anchor="ctr" anchorCtr="0" compatLnSpc="1">
            <a:prstTxWarp prst="textNoShape">
              <a:avLst/>
            </a:prstTxWarp>
            <a:noAutofit/>
          </a:bodyPr>
          <a:lstStyle>
            <a:lvl1pPr algn="l" defTabSz="914367" rtl="0" eaLnBrk="1" latinLnBrk="0" hangingPunct="1">
              <a:lnSpc>
                <a:spcPct val="95000"/>
              </a:lnSpc>
              <a:spcBef>
                <a:spcPct val="0"/>
              </a:spcBef>
              <a:buNone/>
              <a:defRPr lang="en-US" sz="3921" b="0" kern="1200" cap="none" spc="-100" baseline="0" dirty="0" smtClean="0">
                <a:ln w="3175">
                  <a:noFill/>
                </a:ln>
                <a:gradFill>
                  <a:gsLst>
                    <a:gs pos="0">
                      <a:srgbClr val="FFFFFF"/>
                    </a:gs>
                    <a:gs pos="100000">
                      <a:srgbClr val="FFFFFF"/>
                    </a:gs>
                  </a:gsLst>
                  <a:lin ang="5400000" scaled="0"/>
                </a:gradFill>
                <a:effectLst/>
                <a:latin typeface="Segoe UI Light"/>
                <a:ea typeface="ＭＳ Ｐゴシック" charset="0"/>
                <a:cs typeface="Segoe UI Light"/>
              </a:defRPr>
            </a:lvl1pPr>
          </a:lstStyle>
          <a:p>
            <a:pPr defTabSz="1218774" fontAlgn="base">
              <a:lnSpc>
                <a:spcPct val="100000"/>
              </a:lnSpc>
              <a:spcAft>
                <a:spcPct val="0"/>
              </a:spcAft>
            </a:pPr>
            <a:endParaRPr/>
          </a:p>
        </p:txBody>
      </p:sp>
    </p:spTree>
    <p:extLst>
      <p:ext uri="{BB962C8B-B14F-4D97-AF65-F5344CB8AC3E}">
        <p14:creationId xmlns:p14="http://schemas.microsoft.com/office/powerpoint/2010/main" val="2752433262"/>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userDrawn="1">
  <p:cSld name="Interior 3">
    <p:spTree>
      <p:nvGrpSpPr>
        <p:cNvPr id="1" name=""/>
        <p:cNvGrpSpPr/>
        <p:nvPr/>
      </p:nvGrpSpPr>
      <p:grpSpPr>
        <a:xfrm>
          <a:off x="0" y="0"/>
          <a:ext cx="0" cy="0"/>
          <a:chOff x="0" y="0"/>
          <a:chExt cx="0" cy="0"/>
        </a:xfrm>
      </p:grpSpPr>
      <p:sp>
        <p:nvSpPr>
          <p:cNvPr id="11" name="Content Placeholder 2"/>
          <p:cNvSpPr>
            <a:spLocks noGrp="1"/>
          </p:cNvSpPr>
          <p:nvPr>
            <p:ph idx="1"/>
          </p:nvPr>
        </p:nvSpPr>
        <p:spPr>
          <a:xfrm>
            <a:off x="2446867" y="1212851"/>
            <a:ext cx="9745133" cy="2144113"/>
          </a:xfrm>
          <a:prstGeom prst="rect">
            <a:avLst/>
          </a:prstGeom>
        </p:spPr>
        <p:txBody>
          <a:bodyPr lIns="182880" tIns="91440" rIns="182880" bIns="91440"/>
          <a:lstStyle>
            <a:lvl1pPr>
              <a:spcBef>
                <a:spcPts val="1333"/>
              </a:spcBef>
              <a:defRPr sz="2400">
                <a:solidFill>
                  <a:srgbClr val="FFFFFF"/>
                </a:solidFill>
                <a:latin typeface="Segoe UI"/>
                <a:cs typeface="Segoe UI"/>
              </a:defRPr>
            </a:lvl1pPr>
            <a:lvl2pPr>
              <a:spcBef>
                <a:spcPts val="1333"/>
              </a:spcBef>
              <a:defRPr sz="2133">
                <a:solidFill>
                  <a:srgbClr val="FFFFFF"/>
                </a:solidFill>
                <a:latin typeface="Segoe UI"/>
                <a:cs typeface="Segoe UI"/>
              </a:defRPr>
            </a:lvl2pPr>
            <a:lvl3pPr>
              <a:spcBef>
                <a:spcPts val="1333"/>
              </a:spcBef>
              <a:defRPr sz="1867">
                <a:solidFill>
                  <a:srgbClr val="FFFFFF"/>
                </a:solidFill>
                <a:latin typeface="Segoe UI"/>
                <a:cs typeface="Segoe UI"/>
              </a:defRPr>
            </a:lvl3pPr>
            <a:lvl4pPr>
              <a:spcBef>
                <a:spcPts val="1333"/>
              </a:spcBef>
              <a:defRPr sz="1600">
                <a:solidFill>
                  <a:srgbClr val="FFFFFF"/>
                </a:solidFill>
                <a:latin typeface="Segoe UI"/>
                <a:cs typeface="Segoe UI"/>
              </a:defRPr>
            </a:lvl4pPr>
            <a:lvl5pPr>
              <a:spcBef>
                <a:spcPts val="1333"/>
              </a:spcBef>
              <a:defRPr sz="1333">
                <a:solidFill>
                  <a:srgbClr val="FFFFFF"/>
                </a:solidFill>
                <a:latin typeface="Segoe UI"/>
                <a:cs typeface="Segoe UI"/>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1"/>
          <p:cNvSpPr>
            <a:spLocks noGrp="1"/>
          </p:cNvSpPr>
          <p:nvPr>
            <p:ph type="title"/>
          </p:nvPr>
        </p:nvSpPr>
        <p:spPr>
          <a:xfrm>
            <a:off x="63047" y="1219200"/>
            <a:ext cx="2377831" cy="2429933"/>
          </a:xfrm>
          <a:prstGeom prst="rect">
            <a:avLst/>
          </a:prstGeom>
        </p:spPr>
        <p:txBody>
          <a:bodyPr lIns="91440" tIns="91440" bIns="91440" anchor="t"/>
          <a:lstStyle>
            <a:lvl1pPr algn="l">
              <a:defRPr sz="2933">
                <a:solidFill>
                  <a:srgbClr val="FFFFFF"/>
                </a:solidFill>
                <a:latin typeface="Segoe UI Light"/>
                <a:cs typeface="Segoe UI Light"/>
              </a:defRPr>
            </a:lvl1pPr>
          </a:lstStyle>
          <a:p>
            <a:r>
              <a:rPr lang="en-US" dirty="0" smtClean="0"/>
              <a:t>Click to edit Master title style</a:t>
            </a:r>
            <a:endParaRPr lang="en-US" dirty="0"/>
          </a:p>
        </p:txBody>
      </p:sp>
      <p:pic>
        <p:nvPicPr>
          <p:cNvPr id="10" name="Picture 9" descr="MSFT_logo_rgb_C-Wht.png"/>
          <p:cNvPicPr>
            <a:picLocks noChangeAspect="1"/>
          </p:cNvPicPr>
          <p:nvPr userDrawn="1"/>
        </p:nvPicPr>
        <p:blipFill>
          <a:blip r:embed="rId2"/>
          <a:stretch>
            <a:fillRect/>
          </a:stretch>
        </p:blipFill>
        <p:spPr>
          <a:xfrm>
            <a:off x="194733" y="6396300"/>
            <a:ext cx="1219200" cy="264851"/>
          </a:xfrm>
          <a:prstGeom prst="rect">
            <a:avLst/>
          </a:prstGeom>
        </p:spPr>
      </p:pic>
      <p:sp>
        <p:nvSpPr>
          <p:cNvPr id="13" name="Title 1"/>
          <p:cNvSpPr txBox="1">
            <a:spLocks/>
          </p:cNvSpPr>
          <p:nvPr userDrawn="1"/>
        </p:nvSpPr>
        <p:spPr>
          <a:xfrm>
            <a:off x="57058" y="1109375"/>
            <a:ext cx="2383820" cy="2649581"/>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rtlCol="0" anchor="ctr" anchorCtr="0" compatLnSpc="1">
            <a:prstTxWarp prst="textNoShape">
              <a:avLst/>
            </a:prstTxWarp>
            <a:noAutofit/>
          </a:bodyPr>
          <a:lstStyle>
            <a:lvl1pPr algn="l" defTabSz="914367" rtl="0" eaLnBrk="1" latinLnBrk="0" hangingPunct="1">
              <a:lnSpc>
                <a:spcPct val="95000"/>
              </a:lnSpc>
              <a:spcBef>
                <a:spcPct val="0"/>
              </a:spcBef>
              <a:buNone/>
              <a:defRPr lang="en-US" sz="3921" b="0" kern="1200" cap="none" spc="-100" baseline="0" dirty="0" smtClean="0">
                <a:ln w="3175">
                  <a:noFill/>
                </a:ln>
                <a:gradFill>
                  <a:gsLst>
                    <a:gs pos="0">
                      <a:srgbClr val="FFFFFF"/>
                    </a:gs>
                    <a:gs pos="100000">
                      <a:srgbClr val="FFFFFF"/>
                    </a:gs>
                  </a:gsLst>
                  <a:lin ang="5400000" scaled="0"/>
                </a:gradFill>
                <a:effectLst/>
                <a:latin typeface="Segoe UI Light"/>
                <a:ea typeface="ＭＳ Ｐゴシック" charset="0"/>
                <a:cs typeface="Segoe UI Light"/>
              </a:defRPr>
            </a:lvl1pPr>
          </a:lstStyle>
          <a:p>
            <a:pPr defTabSz="1218774" fontAlgn="base">
              <a:lnSpc>
                <a:spcPct val="100000"/>
              </a:lnSpc>
              <a:spcAft>
                <a:spcPct val="0"/>
              </a:spcAft>
            </a:pPr>
            <a:endParaRPr/>
          </a:p>
        </p:txBody>
      </p:sp>
    </p:spTree>
    <p:extLst>
      <p:ext uri="{BB962C8B-B14F-4D97-AF65-F5344CB8AC3E}">
        <p14:creationId xmlns:p14="http://schemas.microsoft.com/office/powerpoint/2010/main" val="4121432758"/>
      </p:ext>
    </p:extLst>
  </p:cSld>
  <p:clrMapOvr>
    <a:masterClrMapping/>
  </p:clrMapOvr>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94579524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814541341"/>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01213920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193410669"/>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5943787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36977987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71173603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60816435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45042939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99128447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4192895661"/>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1608546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1825850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909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79813826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49868893"/>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0463765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6191517"/>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7672374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741924517"/>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311681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0389268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9056204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0710283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443067"/>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080558"/>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726998"/>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5805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09005"/>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642056933"/>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1239637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01477802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4698632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086195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0849988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6815894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10205823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5035311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96428384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07630806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16414289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3317220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1777198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756791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141334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265322996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69041027"/>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42298575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58610506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2556021157"/>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5467718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4544139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97002526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 No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795" y="16844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Segoe UI Light" panose="020B0502040204020203" pitchFamily="34" charset="0"/>
                <a:ea typeface="+mn-ea"/>
                <a:cs typeface="Segoe UI Light" panose="020B0502040204020203" pitchFamily="34" charset="0"/>
              </a:defRPr>
            </a:lvl1pPr>
            <a:lvl2pPr marL="572691" indent="-236546">
              <a:defRPr lang="en-US" sz="2353" kern="1200" dirty="0" smtClean="0">
                <a:gradFill>
                  <a:gsLst>
                    <a:gs pos="100000">
                      <a:schemeClr val="tx1"/>
                    </a:gs>
                    <a:gs pos="0">
                      <a:schemeClr val="tx1"/>
                    </a:gs>
                  </a:gsLst>
                  <a:lin ang="5400000" scaled="0"/>
                </a:gradFill>
                <a:latin typeface="Segoe UI Light" panose="020B0502040204020203" pitchFamily="34" charset="0"/>
                <a:ea typeface="+mn-ea"/>
                <a:cs typeface="Segoe UI Light" panose="020B0502040204020203" pitchFamily="34" charset="0"/>
              </a:defRPr>
            </a:lvl2pPr>
            <a:lvl3pPr marL="560184" indent="-336145">
              <a:defRPr lang="en-US" sz="2353" kern="1200" dirty="0" smtClean="0">
                <a:gradFill>
                  <a:gsLst>
                    <a:gs pos="100000">
                      <a:schemeClr val="tx1"/>
                    </a:gs>
                    <a:gs pos="0">
                      <a:schemeClr val="tx1"/>
                    </a:gs>
                  </a:gsLst>
                  <a:lin ang="5400000" scaled="0"/>
                </a:gradFill>
                <a:latin typeface="Segoe UI Light" panose="020B0502040204020203" pitchFamily="34" charset="0"/>
                <a:ea typeface="+mn-ea"/>
                <a:cs typeface="Segoe UI Light" panose="020B0502040204020203" pitchFamily="34"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dirty="0" smtClean="0"/>
              <a:t>Second level</a:t>
            </a:r>
          </a:p>
          <a:p>
            <a:pPr marL="0" lvl="2" indent="0" algn="l" defTabSz="896157" rtl="0" eaLnBrk="1" latinLnBrk="0" hangingPunct="1">
              <a:spcBef>
                <a:spcPct val="20000"/>
              </a:spcBef>
              <a:spcAft>
                <a:spcPts val="800"/>
              </a:spcAft>
              <a:buFont typeface="Arial" pitchFamily="34" charset="0"/>
              <a:buNone/>
            </a:pPr>
            <a:r>
              <a:rPr lang="en-US" dirty="0" smtClean="0"/>
              <a:t>Third level</a:t>
            </a:r>
          </a:p>
        </p:txBody>
      </p:sp>
      <p:sp>
        <p:nvSpPr>
          <p:cNvPr id="6" name="Title 5"/>
          <p:cNvSpPr>
            <a:spLocks noGrp="1"/>
          </p:cNvSpPr>
          <p:nvPr>
            <p:ph type="title"/>
          </p:nvPr>
        </p:nvSpPr>
        <p:spPr/>
        <p:txBody>
          <a:bodyPr/>
          <a:lstStyle/>
          <a:p>
            <a:r>
              <a:rPr lang="en-US" dirty="0" smtClean="0"/>
              <a:t>Click to edit Master title style</a:t>
            </a:r>
            <a:endParaRPr lang="en-US" dirty="0"/>
          </a:p>
        </p:txBody>
      </p:sp>
      <p:sp>
        <p:nvSpPr>
          <p:cNvPr id="5" name="Text Placeholder 15"/>
          <p:cNvSpPr>
            <a:spLocks noGrp="1"/>
          </p:cNvSpPr>
          <p:nvPr>
            <p:ph type="body" sz="quarter" idx="14" hasCustomPrompt="1"/>
          </p:nvPr>
        </p:nvSpPr>
        <p:spPr>
          <a:xfrm>
            <a:off x="133350" y="971820"/>
            <a:ext cx="11790968" cy="434711"/>
          </a:xfrm>
          <a:prstGeom prst="rect">
            <a:avLst/>
          </a:prstGeom>
        </p:spPr>
        <p:txBody>
          <a:bodyPr lIns="324000"/>
          <a:lstStyle>
            <a:lvl1pPr marL="0" indent="0">
              <a:buNone/>
              <a:defRPr sz="3137" baseline="0">
                <a:solidFill>
                  <a:schemeClr val="bg2">
                    <a:lumMod val="50000"/>
                  </a:schemeClr>
                </a:solidFill>
              </a:defRPr>
            </a:lvl1pPr>
          </a:lstStyle>
          <a:p>
            <a:pPr lvl="0"/>
            <a:r>
              <a:rPr lang="fr-FR" dirty="0" smtClean="0"/>
              <a:t>Sous titre</a:t>
            </a:r>
            <a:endParaRPr lang="fr-FR" dirty="0"/>
          </a:p>
        </p:txBody>
      </p:sp>
    </p:spTree>
    <p:extLst>
      <p:ext uri="{BB962C8B-B14F-4D97-AF65-F5344CB8AC3E}">
        <p14:creationId xmlns:p14="http://schemas.microsoft.com/office/powerpoint/2010/main" val="97533201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0795" y="16844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1pPr>
            <a:lvl2pPr marL="572691" indent="-236546">
              <a:defRPr lang="en-US" sz="2353"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2pPr>
            <a:lvl3pPr marL="560184" indent="-336145">
              <a:defRPr lang="en-US" sz="2353" kern="1200" dirty="0" smtClean="0">
                <a:gradFill>
                  <a:gsLst>
                    <a:gs pos="100000">
                      <a:schemeClr val="tx1"/>
                    </a:gs>
                    <a:gs pos="0">
                      <a:schemeClr val="tx1"/>
                    </a:gs>
                  </a:gsLst>
                  <a:lin ang="5400000" scaled="0"/>
                </a:gradFill>
                <a:latin typeface="Consolas" panose="020B0609020204030204" pitchFamily="49" charset="0"/>
                <a:ea typeface="+mn-ea"/>
                <a:cs typeface="Consolas" panose="020B0609020204030204"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dirty="0" smtClean="0"/>
              <a:t>Second level</a:t>
            </a:r>
          </a:p>
          <a:p>
            <a:pPr marL="0" lvl="2" indent="0" algn="l" defTabSz="896157" rtl="0" eaLnBrk="1" latinLnBrk="0" hangingPunct="1">
              <a:spcBef>
                <a:spcPct val="20000"/>
              </a:spcBef>
              <a:spcAft>
                <a:spcPts val="800"/>
              </a:spcAft>
              <a:buFont typeface="Arial" pitchFamily="34" charset="0"/>
              <a:buNone/>
            </a:pPr>
            <a:r>
              <a:rPr lang="en-US" dirty="0" smtClean="0"/>
              <a:t>Third level</a:t>
            </a:r>
          </a:p>
        </p:txBody>
      </p:sp>
      <p:sp>
        <p:nvSpPr>
          <p:cNvPr id="6" name="Title 5"/>
          <p:cNvSpPr>
            <a:spLocks noGrp="1"/>
          </p:cNvSpPr>
          <p:nvPr>
            <p:ph type="title"/>
          </p:nvPr>
        </p:nvSpPr>
        <p:spPr/>
        <p:txBody>
          <a:bodyPr/>
          <a:lstStyle/>
          <a:p>
            <a:r>
              <a:rPr lang="en-US" dirty="0" smtClean="0"/>
              <a:t>Click to edit Master title style</a:t>
            </a:r>
            <a:endParaRPr lang="en-US" dirty="0"/>
          </a:p>
        </p:txBody>
      </p:sp>
      <p:sp>
        <p:nvSpPr>
          <p:cNvPr id="5" name="Text Placeholder 15"/>
          <p:cNvSpPr>
            <a:spLocks noGrp="1"/>
          </p:cNvSpPr>
          <p:nvPr>
            <p:ph type="body" sz="quarter" idx="14" hasCustomPrompt="1"/>
          </p:nvPr>
        </p:nvSpPr>
        <p:spPr>
          <a:xfrm>
            <a:off x="133350" y="971820"/>
            <a:ext cx="11790968" cy="434711"/>
          </a:xfrm>
          <a:prstGeom prst="rect">
            <a:avLst/>
          </a:prstGeom>
        </p:spPr>
        <p:txBody>
          <a:bodyPr lIns="324000"/>
          <a:lstStyle>
            <a:lvl1pPr marL="0" indent="0">
              <a:buNone/>
              <a:defRPr sz="3137" baseline="0">
                <a:solidFill>
                  <a:schemeClr val="bg2">
                    <a:lumMod val="50000"/>
                  </a:schemeClr>
                </a:solidFill>
              </a:defRPr>
            </a:lvl1pPr>
          </a:lstStyle>
          <a:p>
            <a:pPr lvl="0"/>
            <a:r>
              <a:rPr lang="fr-FR" dirty="0" smtClean="0"/>
              <a:t>Sous titre</a:t>
            </a:r>
            <a:endParaRPr lang="fr-FR" dirty="0"/>
          </a:p>
        </p:txBody>
      </p:sp>
    </p:spTree>
    <p:extLst>
      <p:ext uri="{BB962C8B-B14F-4D97-AF65-F5344CB8AC3E}">
        <p14:creationId xmlns:p14="http://schemas.microsoft.com/office/powerpoint/2010/main" val="4165245469"/>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95492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260111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05340440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a:t>
            </a:r>
            <a:r>
              <a:rPr lang="en-US" sz="686" dirty="0" smtClean="0">
                <a:gradFill>
                  <a:gsLst>
                    <a:gs pos="0">
                      <a:srgbClr val="404040"/>
                    </a:gs>
                    <a:gs pos="100000">
                      <a:srgbClr val="404040"/>
                    </a:gs>
                  </a:gsLst>
                  <a:lin ang="5400000" scaled="0"/>
                </a:gradFill>
                <a:cs typeface="Segoe UI" pitchFamily="34" charset="0"/>
              </a:rPr>
              <a:t>2015 </a:t>
            </a:r>
            <a:r>
              <a:rPr lang="en-US" sz="686"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061539"/>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322608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623700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865101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4109632845"/>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Blank_Light">
    <p:bg>
      <p:bgPr>
        <a:solidFill>
          <a:srgbClr val="F0F0F0"/>
        </a:solidFill>
        <a:effectLst/>
      </p:bgPr>
    </p:bg>
    <p:spTree>
      <p:nvGrpSpPr>
        <p:cNvPr id="1" name=""/>
        <p:cNvGrpSpPr/>
        <p:nvPr/>
      </p:nvGrpSpPr>
      <p:grpSpPr>
        <a:xfrm>
          <a:off x="0" y="0"/>
          <a:ext cx="0" cy="0"/>
          <a:chOff x="0" y="0"/>
          <a:chExt cx="0" cy="0"/>
        </a:xfrm>
      </p:grpSpPr>
      <p:grpSp>
        <p:nvGrpSpPr>
          <p:cNvPr id="3" name="Group 2"/>
          <p:cNvGrpSpPr/>
          <p:nvPr/>
        </p:nvGrpSpPr>
        <p:grpSpPr>
          <a:xfrm>
            <a:off x="9348686" y="-20232"/>
            <a:ext cx="2843314" cy="6878233"/>
            <a:chOff x="9534930" y="-20636"/>
            <a:chExt cx="2899958" cy="7015161"/>
          </a:xfrm>
        </p:grpSpPr>
        <p:sp>
          <p:nvSpPr>
            <p:cNvPr id="13" name="Right Triangle 12"/>
            <p:cNvSpPr/>
            <p:nvPr/>
          </p:nvSpPr>
          <p:spPr bwMode="auto">
            <a:xfrm flipH="1">
              <a:off x="9534930" y="-20636"/>
              <a:ext cx="2899958" cy="7015161"/>
            </a:xfrm>
            <a:prstGeom prst="rtTriangle">
              <a:avLst/>
            </a:prstGeom>
            <a:solidFill>
              <a:schemeClr val="bg2">
                <a:lumMod val="90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p:nvSpPr>
          <p:spPr bwMode="auto">
            <a:xfrm flipH="1">
              <a:off x="10362810" y="2008586"/>
              <a:ext cx="2072078" cy="4985939"/>
            </a:xfrm>
            <a:prstGeom prst="rtTriangle">
              <a:avLst/>
            </a:prstGeom>
            <a:solidFill>
              <a:schemeClr val="accent5">
                <a:lumMod val="20000"/>
                <a:lumOff val="80000"/>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54356" y="5760347"/>
            <a:ext cx="836770" cy="627586"/>
          </a:xfrm>
          <a:prstGeom prst="rect">
            <a:avLst/>
          </a:prstGeom>
        </p:spPr>
      </p:pic>
    </p:spTree>
    <p:extLst>
      <p:ext uri="{BB962C8B-B14F-4D97-AF65-F5344CB8AC3E}">
        <p14:creationId xmlns:p14="http://schemas.microsoft.com/office/powerpoint/2010/main" val="1921243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Blank_Light">
    <p:bg>
      <p:bgPr>
        <a:solidFill>
          <a:srgbClr val="C00000"/>
        </a:solidFill>
        <a:effectLst/>
      </p:bgPr>
    </p:bg>
    <p:spTree>
      <p:nvGrpSpPr>
        <p:cNvPr id="1" name=""/>
        <p:cNvGrpSpPr/>
        <p:nvPr/>
      </p:nvGrpSpPr>
      <p:grpSpPr>
        <a:xfrm>
          <a:off x="0" y="0"/>
          <a:ext cx="0" cy="0"/>
          <a:chOff x="0" y="0"/>
          <a:chExt cx="0" cy="0"/>
        </a:xfrm>
      </p:grpSpPr>
      <p:grpSp>
        <p:nvGrpSpPr>
          <p:cNvPr id="3" name="Group 2"/>
          <p:cNvGrpSpPr/>
          <p:nvPr/>
        </p:nvGrpSpPr>
        <p:grpSpPr>
          <a:xfrm>
            <a:off x="9348686" y="-20232"/>
            <a:ext cx="2843314" cy="6878233"/>
            <a:chOff x="9534930" y="-20636"/>
            <a:chExt cx="2899958" cy="7015161"/>
          </a:xfrm>
        </p:grpSpPr>
        <p:sp>
          <p:nvSpPr>
            <p:cNvPr id="13" name="Right Triangle 12"/>
            <p:cNvSpPr/>
            <p:nvPr/>
          </p:nvSpPr>
          <p:spPr bwMode="auto">
            <a:xfrm flipH="1">
              <a:off x="9534930" y="-20636"/>
              <a:ext cx="2899958" cy="7015161"/>
            </a:xfrm>
            <a:prstGeom prst="rtTriangle">
              <a:avLst/>
            </a:prstGeom>
            <a:solidFill>
              <a:schemeClr val="bg2">
                <a:lumMod val="90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p:nvSpPr>
          <p:spPr bwMode="auto">
            <a:xfrm flipH="1">
              <a:off x="10362810" y="2008586"/>
              <a:ext cx="2072078" cy="4985939"/>
            </a:xfrm>
            <a:prstGeom prst="rtTriangle">
              <a:avLst/>
            </a:prstGeom>
            <a:solidFill>
              <a:schemeClr val="accent5">
                <a:lumMod val="20000"/>
                <a:lumOff val="80000"/>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54356" y="5760347"/>
            <a:ext cx="836770" cy="627586"/>
          </a:xfrm>
          <a:prstGeom prst="rect">
            <a:avLst/>
          </a:prstGeom>
        </p:spPr>
      </p:pic>
    </p:spTree>
    <p:extLst>
      <p:ext uri="{BB962C8B-B14F-4D97-AF65-F5344CB8AC3E}">
        <p14:creationId xmlns:p14="http://schemas.microsoft.com/office/powerpoint/2010/main" val="1111955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15256817"/>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9980120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548053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4058944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5662366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88519771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1891922277"/>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94013546"/>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405958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2823343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398060960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smtClean="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smtClean="0"/>
              <a:t>Second level</a:t>
            </a:r>
          </a:p>
          <a:p>
            <a:pPr marL="448077" lvl="2" indent="-224039" algn="l" defTabSz="896157" rtl="0" eaLnBrk="1" latinLnBrk="0" hangingPunct="1">
              <a:spcBef>
                <a:spcPct val="20000"/>
              </a:spcBef>
              <a:spcAft>
                <a:spcPts val="800"/>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38737744"/>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0359527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image" Target="../media/image1.png"/><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theme" Target="../theme/theme10.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 Type="http://schemas.openxmlformats.org/officeDocument/2006/relationships/slideLayout" Target="../slideLayouts/slideLayout179.xml"/><Relationship Id="rId21" Type="http://schemas.openxmlformats.org/officeDocument/2006/relationships/slideLayout" Target="../slideLayouts/slideLayout197.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image" Target="../media/image1.png"/><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theme" Target="../theme/theme12.xml"/><Relationship Id="rId2" Type="http://schemas.openxmlformats.org/officeDocument/2006/relationships/slideLayout" Target="../slideLayouts/slideLayout204.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0" Type="http://schemas.openxmlformats.org/officeDocument/2006/relationships/slideLayout" Target="../slideLayouts/slideLayout212.xml"/><Relationship Id="rId4" Type="http://schemas.openxmlformats.org/officeDocument/2006/relationships/slideLayout" Target="../slideLayouts/slideLayout206.xml"/><Relationship Id="rId9" Type="http://schemas.openxmlformats.org/officeDocument/2006/relationships/slideLayout" Target="../slideLayouts/slideLayout21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theme" Target="../theme/theme13.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image" Target="../media/image1.png"/><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38.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theme" Target="../theme/theme14.xml"/><Relationship Id="rId2" Type="http://schemas.openxmlformats.org/officeDocument/2006/relationships/slideLayout" Target="../slideLayouts/slideLayout232.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0" Type="http://schemas.openxmlformats.org/officeDocument/2006/relationships/slideLayout" Target="../slideLayouts/slideLayout240.xml"/><Relationship Id="rId4" Type="http://schemas.openxmlformats.org/officeDocument/2006/relationships/slideLayout" Target="../slideLayouts/slideLayout234.xml"/><Relationship Id="rId9" Type="http://schemas.openxmlformats.org/officeDocument/2006/relationships/slideLayout" Target="../slideLayouts/slideLayout23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slideLayout" Target="../slideLayouts/slideLayout267.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28" Type="http://schemas.openxmlformats.org/officeDocument/2006/relationships/image" Target="../media/image1.png"/><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26" Type="http://schemas.openxmlformats.org/officeDocument/2006/relationships/slideLayout" Target="../slideLayouts/slideLayout293.xml"/><Relationship Id="rId3" Type="http://schemas.openxmlformats.org/officeDocument/2006/relationships/slideLayout" Target="../slideLayouts/slideLayout270.xml"/><Relationship Id="rId21" Type="http://schemas.openxmlformats.org/officeDocument/2006/relationships/slideLayout" Target="../slideLayouts/slideLayout288.xml"/><Relationship Id="rId34" Type="http://schemas.openxmlformats.org/officeDocument/2006/relationships/slideLayout" Target="../slideLayouts/slideLayout301.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5" Type="http://schemas.openxmlformats.org/officeDocument/2006/relationships/slideLayout" Target="../slideLayouts/slideLayout292.xml"/><Relationship Id="rId33" Type="http://schemas.openxmlformats.org/officeDocument/2006/relationships/slideLayout" Target="../slideLayouts/slideLayout300.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29" Type="http://schemas.openxmlformats.org/officeDocument/2006/relationships/slideLayout" Target="../slideLayouts/slideLayout296.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24" Type="http://schemas.openxmlformats.org/officeDocument/2006/relationships/slideLayout" Target="../slideLayouts/slideLayout291.xml"/><Relationship Id="rId32" Type="http://schemas.openxmlformats.org/officeDocument/2006/relationships/slideLayout" Target="../slideLayouts/slideLayout299.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23" Type="http://schemas.openxmlformats.org/officeDocument/2006/relationships/slideLayout" Target="../slideLayouts/slideLayout290.xml"/><Relationship Id="rId28" Type="http://schemas.openxmlformats.org/officeDocument/2006/relationships/slideLayout" Target="../slideLayouts/slideLayout295.xml"/><Relationship Id="rId36" Type="http://schemas.openxmlformats.org/officeDocument/2006/relationships/theme" Target="../theme/theme16.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31" Type="http://schemas.openxmlformats.org/officeDocument/2006/relationships/slideLayout" Target="../slideLayouts/slideLayout298.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 Id="rId22" Type="http://schemas.openxmlformats.org/officeDocument/2006/relationships/slideLayout" Target="../slideLayouts/slideLayout289.xml"/><Relationship Id="rId27" Type="http://schemas.openxmlformats.org/officeDocument/2006/relationships/slideLayout" Target="../slideLayouts/slideLayout294.xml"/><Relationship Id="rId30" Type="http://schemas.openxmlformats.org/officeDocument/2006/relationships/slideLayout" Target="../slideLayouts/slideLayout297.xml"/><Relationship Id="rId35" Type="http://schemas.openxmlformats.org/officeDocument/2006/relationships/slideLayout" Target="../slideLayouts/slideLayout3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slideLayout" Target="../slideLayouts/slideLayout315.xml"/><Relationship Id="rId18" Type="http://schemas.openxmlformats.org/officeDocument/2006/relationships/theme" Target="../theme/theme17.xml"/><Relationship Id="rId3" Type="http://schemas.openxmlformats.org/officeDocument/2006/relationships/slideLayout" Target="../slideLayouts/slideLayout305.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10" Type="http://schemas.openxmlformats.org/officeDocument/2006/relationships/slideLayout" Target="../slideLayouts/slideLayout312.xml"/><Relationship Id="rId19" Type="http://schemas.openxmlformats.org/officeDocument/2006/relationships/image" Target="../media/image1.png"/><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27.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26" Type="http://schemas.openxmlformats.org/officeDocument/2006/relationships/slideLayout" Target="../slideLayouts/slideLayout345.xml"/><Relationship Id="rId39" Type="http://schemas.openxmlformats.org/officeDocument/2006/relationships/slideLayout" Target="../slideLayouts/slideLayout358.xml"/><Relationship Id="rId3" Type="http://schemas.openxmlformats.org/officeDocument/2006/relationships/slideLayout" Target="../slideLayouts/slideLayout322.xml"/><Relationship Id="rId21" Type="http://schemas.openxmlformats.org/officeDocument/2006/relationships/slideLayout" Target="../slideLayouts/slideLayout340.xml"/><Relationship Id="rId34" Type="http://schemas.openxmlformats.org/officeDocument/2006/relationships/slideLayout" Target="../slideLayouts/slideLayout353.xml"/><Relationship Id="rId42" Type="http://schemas.openxmlformats.org/officeDocument/2006/relationships/slideLayout" Target="../slideLayouts/slideLayout361.xml"/><Relationship Id="rId47" Type="http://schemas.openxmlformats.org/officeDocument/2006/relationships/theme" Target="../theme/theme18.xml"/><Relationship Id="rId7" Type="http://schemas.openxmlformats.org/officeDocument/2006/relationships/slideLayout" Target="../slideLayouts/slideLayout326.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33" Type="http://schemas.openxmlformats.org/officeDocument/2006/relationships/slideLayout" Target="../slideLayouts/slideLayout352.xml"/><Relationship Id="rId38" Type="http://schemas.openxmlformats.org/officeDocument/2006/relationships/slideLayout" Target="../slideLayouts/slideLayout357.xml"/><Relationship Id="rId46" Type="http://schemas.openxmlformats.org/officeDocument/2006/relationships/slideLayout" Target="../slideLayouts/slideLayout365.xml"/><Relationship Id="rId2" Type="http://schemas.openxmlformats.org/officeDocument/2006/relationships/slideLayout" Target="../slideLayouts/slideLayout321.xml"/><Relationship Id="rId16" Type="http://schemas.openxmlformats.org/officeDocument/2006/relationships/slideLayout" Target="../slideLayouts/slideLayout335.xml"/><Relationship Id="rId20" Type="http://schemas.openxmlformats.org/officeDocument/2006/relationships/slideLayout" Target="../slideLayouts/slideLayout339.xml"/><Relationship Id="rId29" Type="http://schemas.openxmlformats.org/officeDocument/2006/relationships/slideLayout" Target="../slideLayouts/slideLayout348.xml"/><Relationship Id="rId41" Type="http://schemas.openxmlformats.org/officeDocument/2006/relationships/slideLayout" Target="../slideLayouts/slideLayout360.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32" Type="http://schemas.openxmlformats.org/officeDocument/2006/relationships/slideLayout" Target="../slideLayouts/slideLayout351.xml"/><Relationship Id="rId37" Type="http://schemas.openxmlformats.org/officeDocument/2006/relationships/slideLayout" Target="../slideLayouts/slideLayout356.xml"/><Relationship Id="rId40" Type="http://schemas.openxmlformats.org/officeDocument/2006/relationships/slideLayout" Target="../slideLayouts/slideLayout359.xml"/><Relationship Id="rId45" Type="http://schemas.openxmlformats.org/officeDocument/2006/relationships/slideLayout" Target="../slideLayouts/slideLayout364.xml"/><Relationship Id="rId5" Type="http://schemas.openxmlformats.org/officeDocument/2006/relationships/slideLayout" Target="../slideLayouts/slideLayout324.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28" Type="http://schemas.openxmlformats.org/officeDocument/2006/relationships/slideLayout" Target="../slideLayouts/slideLayout347.xml"/><Relationship Id="rId36" Type="http://schemas.openxmlformats.org/officeDocument/2006/relationships/slideLayout" Target="../slideLayouts/slideLayout355.xml"/><Relationship Id="rId10" Type="http://schemas.openxmlformats.org/officeDocument/2006/relationships/slideLayout" Target="../slideLayouts/slideLayout329.xml"/><Relationship Id="rId19" Type="http://schemas.openxmlformats.org/officeDocument/2006/relationships/slideLayout" Target="../slideLayouts/slideLayout338.xml"/><Relationship Id="rId31" Type="http://schemas.openxmlformats.org/officeDocument/2006/relationships/slideLayout" Target="../slideLayouts/slideLayout350.xml"/><Relationship Id="rId44" Type="http://schemas.openxmlformats.org/officeDocument/2006/relationships/slideLayout" Target="../slideLayouts/slideLayout363.xml"/><Relationship Id="rId4" Type="http://schemas.openxmlformats.org/officeDocument/2006/relationships/slideLayout" Target="../slideLayouts/slideLayout323.xml"/><Relationship Id="rId9" Type="http://schemas.openxmlformats.org/officeDocument/2006/relationships/slideLayout" Target="../slideLayouts/slideLayout32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slideLayout" Target="../slideLayouts/slideLayout346.xml"/><Relationship Id="rId30" Type="http://schemas.openxmlformats.org/officeDocument/2006/relationships/slideLayout" Target="../slideLayouts/slideLayout349.xml"/><Relationship Id="rId35" Type="http://schemas.openxmlformats.org/officeDocument/2006/relationships/slideLayout" Target="../slideLayouts/slideLayout354.xml"/><Relationship Id="rId43" Type="http://schemas.openxmlformats.org/officeDocument/2006/relationships/slideLayout" Target="../slideLayouts/slideLayout362.xml"/><Relationship Id="rId48" Type="http://schemas.openxmlformats.org/officeDocument/2006/relationships/image" Target="../media/image11.png"/></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3.xml"/><Relationship Id="rId13" Type="http://schemas.openxmlformats.org/officeDocument/2006/relationships/slideLayout" Target="../slideLayouts/slideLayout378.xml"/><Relationship Id="rId18" Type="http://schemas.openxmlformats.org/officeDocument/2006/relationships/slideLayout" Target="../slideLayouts/slideLayout383.xml"/><Relationship Id="rId3" Type="http://schemas.openxmlformats.org/officeDocument/2006/relationships/slideLayout" Target="../slideLayouts/slideLayout368.xml"/><Relationship Id="rId21" Type="http://schemas.openxmlformats.org/officeDocument/2006/relationships/image" Target="../media/image1.png"/><Relationship Id="rId7" Type="http://schemas.openxmlformats.org/officeDocument/2006/relationships/slideLayout" Target="../slideLayouts/slideLayout372.xml"/><Relationship Id="rId12" Type="http://schemas.openxmlformats.org/officeDocument/2006/relationships/slideLayout" Target="../slideLayouts/slideLayout377.xml"/><Relationship Id="rId17" Type="http://schemas.openxmlformats.org/officeDocument/2006/relationships/slideLayout" Target="../slideLayouts/slideLayout382.xml"/><Relationship Id="rId2" Type="http://schemas.openxmlformats.org/officeDocument/2006/relationships/slideLayout" Target="../slideLayouts/slideLayout367.xml"/><Relationship Id="rId16" Type="http://schemas.openxmlformats.org/officeDocument/2006/relationships/slideLayout" Target="../slideLayouts/slideLayout381.xml"/><Relationship Id="rId20" Type="http://schemas.openxmlformats.org/officeDocument/2006/relationships/theme" Target="../theme/theme19.xml"/><Relationship Id="rId1" Type="http://schemas.openxmlformats.org/officeDocument/2006/relationships/slideLayout" Target="../slideLayouts/slideLayout366.xml"/><Relationship Id="rId6" Type="http://schemas.openxmlformats.org/officeDocument/2006/relationships/slideLayout" Target="../slideLayouts/slideLayout371.xml"/><Relationship Id="rId11" Type="http://schemas.openxmlformats.org/officeDocument/2006/relationships/slideLayout" Target="../slideLayouts/slideLayout376.xml"/><Relationship Id="rId5" Type="http://schemas.openxmlformats.org/officeDocument/2006/relationships/slideLayout" Target="../slideLayouts/slideLayout370.xml"/><Relationship Id="rId15" Type="http://schemas.openxmlformats.org/officeDocument/2006/relationships/slideLayout" Target="../slideLayouts/slideLayout380.xml"/><Relationship Id="rId10" Type="http://schemas.openxmlformats.org/officeDocument/2006/relationships/slideLayout" Target="../slideLayouts/slideLayout375.xml"/><Relationship Id="rId19" Type="http://schemas.openxmlformats.org/officeDocument/2006/relationships/slideLayout" Target="../slideLayouts/slideLayout384.xml"/><Relationship Id="rId4" Type="http://schemas.openxmlformats.org/officeDocument/2006/relationships/slideLayout" Target="../slideLayouts/slideLayout369.xml"/><Relationship Id="rId9" Type="http://schemas.openxmlformats.org/officeDocument/2006/relationships/slideLayout" Target="../slideLayouts/slideLayout374.xml"/><Relationship Id="rId14" Type="http://schemas.openxmlformats.org/officeDocument/2006/relationships/slideLayout" Target="../slideLayouts/slideLayout37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92.xml"/><Relationship Id="rId3" Type="http://schemas.openxmlformats.org/officeDocument/2006/relationships/slideLayout" Target="../slideLayouts/slideLayout387.xml"/><Relationship Id="rId7" Type="http://schemas.openxmlformats.org/officeDocument/2006/relationships/slideLayout" Target="../slideLayouts/slideLayout391.xml"/><Relationship Id="rId12" Type="http://schemas.openxmlformats.org/officeDocument/2006/relationships/theme" Target="../theme/theme20.xml"/><Relationship Id="rId2" Type="http://schemas.openxmlformats.org/officeDocument/2006/relationships/slideLayout" Target="../slideLayouts/slideLayout386.xml"/><Relationship Id="rId1" Type="http://schemas.openxmlformats.org/officeDocument/2006/relationships/slideLayout" Target="../slideLayouts/slideLayout385.xml"/><Relationship Id="rId6" Type="http://schemas.openxmlformats.org/officeDocument/2006/relationships/slideLayout" Target="../slideLayouts/slideLayout390.xml"/><Relationship Id="rId11" Type="http://schemas.openxmlformats.org/officeDocument/2006/relationships/slideLayout" Target="../slideLayouts/slideLayout395.xml"/><Relationship Id="rId5" Type="http://schemas.openxmlformats.org/officeDocument/2006/relationships/slideLayout" Target="../slideLayouts/slideLayout389.xml"/><Relationship Id="rId10" Type="http://schemas.openxmlformats.org/officeDocument/2006/relationships/slideLayout" Target="../slideLayouts/slideLayout394.xml"/><Relationship Id="rId4" Type="http://schemas.openxmlformats.org/officeDocument/2006/relationships/slideLayout" Target="../slideLayouts/slideLayout388.xml"/><Relationship Id="rId9" Type="http://schemas.openxmlformats.org/officeDocument/2006/relationships/slideLayout" Target="../slideLayouts/slideLayout39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image" Target="../media/image1.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4.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image" Target="../media/image1.png"/><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6" Type="http://schemas.openxmlformats.org/officeDocument/2006/relationships/image" Target="../media/image1.png"/><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theme" Target="../theme/theme6.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image" Target="../media/image1.png"/><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8.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theme" Target="../theme/theme9.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F8CC00-F3C4-4C84-BD9C-D8F7585951CA}"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76324-0AE7-4970-BC62-DE7AFD135DAE}"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6330358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922671"/>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3298484"/>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 id="2147483907" r:id="rId23"/>
    <p:sldLayoutId id="2147483908" r:id="rId24"/>
    <p:sldLayoutId id="2147483909" r:id="rId25"/>
    <p:sldLayoutId id="2147483910" r:id="rId2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484719" y="1702900"/>
            <a:ext cx="2585861" cy="4146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title style</a:t>
            </a:r>
            <a:endParaRPr lang="en-US" dirty="0"/>
          </a:p>
        </p:txBody>
      </p:sp>
      <p:sp>
        <p:nvSpPr>
          <p:cNvPr id="17" name="Text Placeholder 16"/>
          <p:cNvSpPr>
            <a:spLocks noGrp="1"/>
          </p:cNvSpPr>
          <p:nvPr>
            <p:ph type="body" idx="1"/>
          </p:nvPr>
        </p:nvSpPr>
        <p:spPr>
          <a:xfrm>
            <a:off x="3657602" y="1702902"/>
            <a:ext cx="8045452" cy="1426373"/>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17470854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iming>
    <p:tnLst>
      <p:par>
        <p:cTn id="1" dur="indefinite" restart="never" nodeType="tmRoot"/>
      </p:par>
    </p:tnLst>
  </p:timing>
  <p:hf hdr="0" dt="0"/>
  <p:txStyles>
    <p:titleStyle>
      <a:lvl1pPr algn="l" defTabSz="1219092" rtl="0" eaLnBrk="1" latinLnBrk="0" hangingPunct="1">
        <a:spcBef>
          <a:spcPct val="0"/>
        </a:spcBef>
        <a:spcAft>
          <a:spcPts val="1600"/>
        </a:spcAft>
        <a:buNone/>
        <a:defRPr lang="en-US" sz="1867" kern="1200" dirty="0">
          <a:solidFill>
            <a:srgbClr val="505050"/>
          </a:solidFill>
          <a:latin typeface="+mj-lt"/>
          <a:ea typeface="ＭＳ Ｐゴシック" charset="0"/>
          <a:cs typeface="Segoe UI" pitchFamily="34" charset="0"/>
        </a:defRPr>
      </a:lvl1pPr>
    </p:titleStyle>
    <p:bodyStyle>
      <a:lvl1pPr marL="0" indent="0" algn="l" defTabSz="1219092" rtl="0" eaLnBrk="1" fontAlgn="base" latinLnBrk="0" hangingPunct="1">
        <a:lnSpc>
          <a:spcPct val="95000"/>
        </a:lnSpc>
        <a:spcBef>
          <a:spcPts val="0"/>
        </a:spcBef>
        <a:spcAft>
          <a:spcPts val="1600"/>
        </a:spcAft>
        <a:buClr>
          <a:schemeClr val="accent1"/>
        </a:buClr>
        <a:buSzPct val="110000"/>
        <a:buFont typeface="Avenir LT Pro 45 Book" charset="0"/>
        <a:buNone/>
        <a:defRPr lang="en-US" sz="3200" b="0" kern="1200" cap="none" baseline="0" dirty="0" smtClean="0">
          <a:solidFill>
            <a:srgbClr val="505050"/>
          </a:solidFill>
          <a:latin typeface="Segoe UI Light"/>
          <a:ea typeface="ＭＳ Ｐゴシック" charset="0"/>
          <a:cs typeface="Segoe UI Light"/>
        </a:defRPr>
      </a:lvl1pPr>
      <a:lvl2pPr marL="0" marR="0" indent="0" algn="l" defTabSz="1219092" rtl="0" eaLnBrk="1" fontAlgn="auto" latinLnBrk="0" hangingPunct="1">
        <a:lnSpc>
          <a:spcPct val="95000"/>
        </a:lnSpc>
        <a:spcBef>
          <a:spcPts val="0"/>
        </a:spcBef>
        <a:spcAft>
          <a:spcPts val="1600"/>
        </a:spcAft>
        <a:buClrTx/>
        <a:buSzTx/>
        <a:buFont typeface="Arial" pitchFamily="34" charset="0"/>
        <a:buNone/>
        <a:tabLst/>
        <a:defRPr lang="en-US" sz="1867" b="0" kern="1200" dirty="0" smtClean="0">
          <a:solidFill>
            <a:srgbClr val="505050"/>
          </a:solidFill>
          <a:latin typeface="+mn-lt"/>
          <a:ea typeface="+mn-ea"/>
          <a:cs typeface="+mn-cs"/>
        </a:defRPr>
      </a:lvl2pPr>
      <a:lvl3pPr marL="609546" indent="-304772" algn="l" defTabSz="1219092" rtl="0" eaLnBrk="1" latinLnBrk="0" hangingPunct="1">
        <a:lnSpc>
          <a:spcPct val="95000"/>
        </a:lnSpc>
        <a:spcBef>
          <a:spcPts val="0"/>
        </a:spcBef>
        <a:spcAft>
          <a:spcPts val="1600"/>
        </a:spcAft>
        <a:buFont typeface="Lucida Grande"/>
        <a:buChar char="-"/>
        <a:defRPr lang="en-US" sz="1867" b="0" kern="1200" dirty="0" smtClean="0">
          <a:solidFill>
            <a:srgbClr val="505050"/>
          </a:solidFill>
          <a:latin typeface="+mn-lt"/>
          <a:ea typeface="+mn-ea"/>
          <a:cs typeface="+mn-cs"/>
        </a:defRPr>
      </a:lvl3pPr>
      <a:lvl4pPr marL="836010" indent="-226464" algn="l" defTabSz="1219092" rtl="0" eaLnBrk="1" latinLnBrk="0" hangingPunct="1">
        <a:lnSpc>
          <a:spcPct val="95000"/>
        </a:lnSpc>
        <a:spcBef>
          <a:spcPts val="0"/>
        </a:spcBef>
        <a:spcAft>
          <a:spcPts val="0"/>
        </a:spcAft>
        <a:buFont typeface="Arial" pitchFamily="34" charset="0"/>
        <a:buChar char="•"/>
        <a:defRPr lang="en-US" sz="1867" b="0" kern="1200" dirty="0" smtClean="0">
          <a:solidFill>
            <a:srgbClr val="505050"/>
          </a:solidFill>
          <a:latin typeface="+mn-lt"/>
          <a:ea typeface="+mn-ea"/>
          <a:cs typeface="+mn-cs"/>
        </a:defRPr>
      </a:lvl4pPr>
      <a:lvl5pPr marL="1219092" indent="-304772" algn="l" defTabSz="1219092" rtl="0" eaLnBrk="1" latinLnBrk="0" hangingPunct="1">
        <a:lnSpc>
          <a:spcPct val="95000"/>
        </a:lnSpc>
        <a:spcBef>
          <a:spcPts val="0"/>
        </a:spcBef>
        <a:spcAft>
          <a:spcPts val="0"/>
        </a:spcAft>
        <a:buFont typeface="Lucida Grande"/>
        <a:buChar char="-"/>
        <a:defRPr lang="en-US" sz="1867" b="0" kern="1200" dirty="0">
          <a:solidFill>
            <a:srgbClr val="505050"/>
          </a:solidFill>
          <a:latin typeface="+mn-lt"/>
          <a:ea typeface="+mn-ea"/>
          <a:cs typeface="+mn-cs"/>
        </a:defRPr>
      </a:lvl5pPr>
      <a:lvl6pPr marL="3352502" indent="-304772" algn="l" defTabSz="1219092"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048" indent="-304772" algn="l" defTabSz="1219092"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94" indent="-304772" algn="l" defTabSz="1219092"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138" indent="-304772" algn="l" defTabSz="1219092"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92" rtl="0" eaLnBrk="1" latinLnBrk="0" hangingPunct="1">
        <a:defRPr sz="2400" kern="1200">
          <a:solidFill>
            <a:schemeClr val="tx1"/>
          </a:solidFill>
          <a:latin typeface="+mn-lt"/>
          <a:ea typeface="+mn-ea"/>
          <a:cs typeface="+mn-cs"/>
        </a:defRPr>
      </a:lvl1pPr>
      <a:lvl2pPr marL="609546" algn="l" defTabSz="1219092" rtl="0" eaLnBrk="1" latinLnBrk="0" hangingPunct="1">
        <a:defRPr sz="2400" kern="1200">
          <a:solidFill>
            <a:schemeClr val="tx1"/>
          </a:solidFill>
          <a:latin typeface="+mn-lt"/>
          <a:ea typeface="+mn-ea"/>
          <a:cs typeface="+mn-cs"/>
        </a:defRPr>
      </a:lvl2pPr>
      <a:lvl3pPr marL="1219092" algn="l" defTabSz="1219092" rtl="0" eaLnBrk="1" latinLnBrk="0" hangingPunct="1">
        <a:defRPr sz="2400" kern="1200">
          <a:solidFill>
            <a:schemeClr val="tx1"/>
          </a:solidFill>
          <a:latin typeface="+mn-lt"/>
          <a:ea typeface="+mn-ea"/>
          <a:cs typeface="+mn-cs"/>
        </a:defRPr>
      </a:lvl3pPr>
      <a:lvl4pPr marL="1828637" algn="l" defTabSz="1219092" rtl="0" eaLnBrk="1" latinLnBrk="0" hangingPunct="1">
        <a:defRPr sz="2400" kern="1200">
          <a:solidFill>
            <a:schemeClr val="tx1"/>
          </a:solidFill>
          <a:latin typeface="+mn-lt"/>
          <a:ea typeface="+mn-ea"/>
          <a:cs typeface="+mn-cs"/>
        </a:defRPr>
      </a:lvl4pPr>
      <a:lvl5pPr marL="2438183" algn="l" defTabSz="1219092" rtl="0" eaLnBrk="1" latinLnBrk="0" hangingPunct="1">
        <a:defRPr sz="2400" kern="1200">
          <a:solidFill>
            <a:schemeClr val="tx1"/>
          </a:solidFill>
          <a:latin typeface="+mn-lt"/>
          <a:ea typeface="+mn-ea"/>
          <a:cs typeface="+mn-cs"/>
        </a:defRPr>
      </a:lvl5pPr>
      <a:lvl6pPr marL="3047729" algn="l" defTabSz="1219092" rtl="0" eaLnBrk="1" latinLnBrk="0" hangingPunct="1">
        <a:defRPr sz="2400" kern="1200">
          <a:solidFill>
            <a:schemeClr val="tx1"/>
          </a:solidFill>
          <a:latin typeface="+mn-lt"/>
          <a:ea typeface="+mn-ea"/>
          <a:cs typeface="+mn-cs"/>
        </a:defRPr>
      </a:lvl6pPr>
      <a:lvl7pPr marL="3657274" algn="l" defTabSz="1219092" rtl="0" eaLnBrk="1" latinLnBrk="0" hangingPunct="1">
        <a:defRPr sz="2400" kern="1200">
          <a:solidFill>
            <a:schemeClr val="tx1"/>
          </a:solidFill>
          <a:latin typeface="+mn-lt"/>
          <a:ea typeface="+mn-ea"/>
          <a:cs typeface="+mn-cs"/>
        </a:defRPr>
      </a:lvl7pPr>
      <a:lvl8pPr marL="4266820" algn="l" defTabSz="1219092" rtl="0" eaLnBrk="1" latinLnBrk="0" hangingPunct="1">
        <a:defRPr sz="2400" kern="1200">
          <a:solidFill>
            <a:schemeClr val="tx1"/>
          </a:solidFill>
          <a:latin typeface="+mn-lt"/>
          <a:ea typeface="+mn-ea"/>
          <a:cs typeface="+mn-cs"/>
        </a:defRPr>
      </a:lvl8pPr>
      <a:lvl9pPr marL="4876366" algn="l" defTabSz="1219092"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29191564"/>
      </p:ext>
    </p:extLst>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 id="2147483935" r:id="rId12"/>
    <p:sldLayoutId id="2147483936" r:id="rId13"/>
    <p:sldLayoutId id="2147483937" r:id="rId14"/>
    <p:sldLayoutId id="2147483938" r:id="rId15"/>
    <p:sldLayoutId id="2147483939" r:id="rId16"/>
    <p:sldLayoutId id="2147483940"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5970251-CB66-49EF-98EA-663EA928F444}" type="datetimeFigureOut">
              <a:rPr lang="en-US" smtClean="0">
                <a:solidFill>
                  <a:prstClr val="black">
                    <a:tint val="75000"/>
                  </a:prstClr>
                </a:solidFill>
              </a:rPr>
              <a:pPr defTabSz="914225"/>
              <a:t>6/21/2015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03067993-B58E-4803-AF22-40FD59668FD8}" type="slidenum">
              <a:rPr lang="en-US" smtClean="0">
                <a:solidFill>
                  <a:prstClr val="black">
                    <a:tint val="75000"/>
                  </a:prstClr>
                </a:solidFill>
              </a:rPr>
              <a:pPr defTabSz="914225"/>
              <a:t>‹N°›</a:t>
            </a:fld>
            <a:endParaRPr lang="en-US">
              <a:solidFill>
                <a:prstClr val="black">
                  <a:tint val="75000"/>
                </a:prstClr>
              </a:solidFill>
            </a:endParaRPr>
          </a:p>
        </p:txBody>
      </p:sp>
    </p:spTree>
    <p:extLst>
      <p:ext uri="{BB962C8B-B14F-4D97-AF65-F5344CB8AC3E}">
        <p14:creationId xmlns:p14="http://schemas.microsoft.com/office/powerpoint/2010/main" val="4236355952"/>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41014361"/>
      </p:ext>
    </p:extLst>
  </p:cSld>
  <p:clrMap bg1="dk1" tx1="lt1" bg2="dk2" tx2="lt2" accent1="accent1" accent2="accent2" accent3="accent3" accent4="accent4" accent5="accent5" accent6="accent6" hlink="hlink" folHlink="folHlink"/>
  <p:sldLayoutIdLst>
    <p:sldLayoutId id="2147483954" r:id="rId1"/>
    <p:sldLayoutId id="2147483955" r:id="rId2"/>
    <p:sldLayoutId id="2147483956" r:id="rId3"/>
    <p:sldLayoutId id="2147483957" r:id="rId4"/>
    <p:sldLayoutId id="2147483958" r:id="rId5"/>
    <p:sldLayoutId id="2147483959" r:id="rId6"/>
    <p:sldLayoutId id="2147483960" r:id="rId7"/>
    <p:sldLayoutId id="2147483961" r:id="rId8"/>
    <p:sldLayoutId id="2147483962" r:id="rId9"/>
    <p:sldLayoutId id="2147483963" r:id="rId10"/>
    <p:sldLayoutId id="2147483964" r:id="rId11"/>
    <p:sldLayoutId id="2147483965" r:id="rId12"/>
    <p:sldLayoutId id="2147483966" r:id="rId13"/>
    <p:sldLayoutId id="2147483967" r:id="rId14"/>
    <p:sldLayoutId id="2147483968" r:id="rId15"/>
    <p:sldLayoutId id="2147483969" r:id="rId16"/>
    <p:sldLayoutId id="2147483970" r:id="rId17"/>
    <p:sldLayoutId id="2147483971" r:id="rId18"/>
    <p:sldLayoutId id="2147483972" r:id="rId19"/>
    <p:sldLayoutId id="2147483973" r:id="rId20"/>
    <p:sldLayoutId id="2147483974" r:id="rId21"/>
    <p:sldLayoutId id="2147483975" r:id="rId22"/>
    <p:sldLayoutId id="2147483976" r:id="rId23"/>
    <p:sldLayoutId id="2147483977" r:id="rId24"/>
    <p:sldLayoutId id="2147483978" r:id="rId25"/>
    <p:sldLayoutId id="2147483979" r:id="rId2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05488"/>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40"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dirty="0" smtClean="0">
                <a:solidFill>
                  <a:srgbClr val="666666"/>
                </a:solidFill>
              </a:rPr>
              <a:t>http://windows.Microsoft.com</a:t>
            </a:r>
          </a:p>
        </p:txBody>
      </p:sp>
    </p:spTree>
    <p:extLst>
      <p:ext uri="{BB962C8B-B14F-4D97-AF65-F5344CB8AC3E}">
        <p14:creationId xmlns:p14="http://schemas.microsoft.com/office/powerpoint/2010/main" val="906864082"/>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 id="2147484002" r:id="rId22"/>
    <p:sldLayoutId id="2147484003" r:id="rId23"/>
    <p:sldLayoutId id="2147484004" r:id="rId24"/>
    <p:sldLayoutId id="2147484005" r:id="rId25"/>
    <p:sldLayoutId id="2147484006" r:id="rId26"/>
    <p:sldLayoutId id="2147484007" r:id="rId27"/>
    <p:sldLayoutId id="2147484008" r:id="rId28"/>
    <p:sldLayoutId id="2147484009" r:id="rId29"/>
    <p:sldLayoutId id="2147484010" r:id="rId30"/>
    <p:sldLayoutId id="2147484011" r:id="rId31"/>
    <p:sldLayoutId id="2147484012" r:id="rId32"/>
    <p:sldLayoutId id="2147484013" r:id="rId33"/>
    <p:sldLayoutId id="2147484014" r:id="rId34"/>
    <p:sldLayoutId id="2147484015" r:id="rId35"/>
  </p:sldLayoutIdLst>
  <p:transition>
    <p:fade/>
  </p:transition>
  <p:timing>
    <p:tnLst>
      <p:par>
        <p:cTn id="1" dur="indefinite" restart="never" nodeType="tmRoot"/>
      </p:par>
    </p:tnLst>
  </p:timing>
  <p:hf hdr="0" ftr="0" dt="0"/>
  <p:txStyles>
    <p:titleStyle>
      <a:lvl1pPr algn="l" defTabSz="914201"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201" rtl="0" eaLnBrk="1" latinLnBrk="0" hangingPunct="1">
        <a:lnSpc>
          <a:spcPct val="90000"/>
        </a:lnSpc>
        <a:spcBef>
          <a:spcPts val="2400"/>
        </a:spcBef>
        <a:buFont typeface="Arial" panose="020B0604020202020204" pitchFamily="34" charset="0"/>
        <a:buNone/>
        <a:defRPr sz="3732" b="0" kern="1200">
          <a:solidFill>
            <a:schemeClr val="accent1"/>
          </a:solidFill>
          <a:latin typeface="+mj-lt"/>
          <a:ea typeface="+mn-ea"/>
          <a:cs typeface="+mn-cs"/>
        </a:defRPr>
      </a:lvl1pPr>
      <a:lvl2pPr marL="0" indent="0" algn="l" defTabSz="914201"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2pPr>
      <a:lvl3pPr marL="233312" indent="-228550" algn="l" defTabSz="914201"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457101" indent="-228550" algn="l" defTabSz="914201"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4pPr>
      <a:lvl5pPr marL="690413" indent="-228550" algn="l" defTabSz="914201"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5pPr>
      <a:lvl6pPr marL="2514054"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6pPr>
      <a:lvl7pPr marL="29711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7pPr>
      <a:lvl8pPr marL="3428255"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8pPr>
      <a:lvl9pPr marL="3885356" indent="-228550" algn="l" defTabSz="914201"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9pPr>
    </p:bodyStyle>
    <p:otherStyle>
      <a:defPPr>
        <a:defRPr lang="en-US"/>
      </a:defPPr>
      <a:lvl1pPr marL="0" algn="l" defTabSz="914201" rtl="0" eaLnBrk="1" latinLnBrk="0" hangingPunct="1">
        <a:defRPr sz="1866" kern="1200">
          <a:solidFill>
            <a:schemeClr val="tx1"/>
          </a:solidFill>
          <a:latin typeface="+mn-lt"/>
          <a:ea typeface="+mn-ea"/>
          <a:cs typeface="+mn-cs"/>
        </a:defRPr>
      </a:lvl1pPr>
      <a:lvl2pPr marL="457101" algn="l" defTabSz="914201" rtl="0" eaLnBrk="1" latinLnBrk="0" hangingPunct="1">
        <a:defRPr sz="1866" kern="1200">
          <a:solidFill>
            <a:schemeClr val="tx1"/>
          </a:solidFill>
          <a:latin typeface="+mn-lt"/>
          <a:ea typeface="+mn-ea"/>
          <a:cs typeface="+mn-cs"/>
        </a:defRPr>
      </a:lvl2pPr>
      <a:lvl3pPr marL="914201" algn="l" defTabSz="914201" rtl="0" eaLnBrk="1" latinLnBrk="0" hangingPunct="1">
        <a:defRPr sz="1866" kern="1200">
          <a:solidFill>
            <a:schemeClr val="tx1"/>
          </a:solidFill>
          <a:latin typeface="+mn-lt"/>
          <a:ea typeface="+mn-ea"/>
          <a:cs typeface="+mn-cs"/>
        </a:defRPr>
      </a:lvl3pPr>
      <a:lvl4pPr marL="1371302" algn="l" defTabSz="914201" rtl="0" eaLnBrk="1" latinLnBrk="0" hangingPunct="1">
        <a:defRPr sz="1866" kern="1200">
          <a:solidFill>
            <a:schemeClr val="tx1"/>
          </a:solidFill>
          <a:latin typeface="+mn-lt"/>
          <a:ea typeface="+mn-ea"/>
          <a:cs typeface="+mn-cs"/>
        </a:defRPr>
      </a:lvl4pPr>
      <a:lvl5pPr marL="1828403" algn="l" defTabSz="914201" rtl="0" eaLnBrk="1" latinLnBrk="0" hangingPunct="1">
        <a:defRPr sz="1866" kern="1200">
          <a:solidFill>
            <a:schemeClr val="tx1"/>
          </a:solidFill>
          <a:latin typeface="+mn-lt"/>
          <a:ea typeface="+mn-ea"/>
          <a:cs typeface="+mn-cs"/>
        </a:defRPr>
      </a:lvl5pPr>
      <a:lvl6pPr marL="2285504" algn="l" defTabSz="914201" rtl="0" eaLnBrk="1" latinLnBrk="0" hangingPunct="1">
        <a:defRPr sz="1866" kern="1200">
          <a:solidFill>
            <a:schemeClr val="tx1"/>
          </a:solidFill>
          <a:latin typeface="+mn-lt"/>
          <a:ea typeface="+mn-ea"/>
          <a:cs typeface="+mn-cs"/>
        </a:defRPr>
      </a:lvl6pPr>
      <a:lvl7pPr marL="2742604" algn="l" defTabSz="914201" rtl="0" eaLnBrk="1" latinLnBrk="0" hangingPunct="1">
        <a:defRPr sz="1866" kern="1200">
          <a:solidFill>
            <a:schemeClr val="tx1"/>
          </a:solidFill>
          <a:latin typeface="+mn-lt"/>
          <a:ea typeface="+mn-ea"/>
          <a:cs typeface="+mn-cs"/>
        </a:defRPr>
      </a:lvl7pPr>
      <a:lvl8pPr marL="3199705" algn="l" defTabSz="914201" rtl="0" eaLnBrk="1" latinLnBrk="0" hangingPunct="1">
        <a:defRPr sz="1866" kern="1200">
          <a:solidFill>
            <a:schemeClr val="tx1"/>
          </a:solidFill>
          <a:latin typeface="+mn-lt"/>
          <a:ea typeface="+mn-ea"/>
          <a:cs typeface="+mn-cs"/>
        </a:defRPr>
      </a:lvl8pPr>
      <a:lvl9pPr marL="3656806" algn="l" defTabSz="914201" rtl="0" eaLnBrk="1" latinLnBrk="0" hangingPunct="1">
        <a:defRPr sz="1866"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13824988"/>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05489"/>
            <a:ext cx="11653523" cy="982133"/>
          </a:xfrm>
          <a:prstGeom prst="rect">
            <a:avLst/>
          </a:prstGeom>
        </p:spPr>
        <p:txBody>
          <a:bodyPr vert="horz" lIns="137160" tIns="109728" rIns="137160" bIns="109728"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269240" y="1187620"/>
            <a:ext cx="11653523" cy="5379312"/>
          </a:xfrm>
          <a:prstGeom prst="rect">
            <a:avLst/>
          </a:prstGeom>
        </p:spPr>
        <p:txBody>
          <a:bodyPr vert="horz" lIns="137160" tIns="109728" rIns="137160" bIns="109728"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noChangeArrowheads="1"/>
          </p:cNvPicPr>
          <p:nvPr userDrawn="1"/>
        </p:nvPicPr>
        <p:blipFill>
          <a:blip r:embed="rId48">
            <a:extLst>
              <a:ext uri="{28A0092B-C50C-407E-A947-70E740481C1C}">
                <a14:useLocalDpi xmlns:a14="http://schemas.microsoft.com/office/drawing/2010/main" val="0"/>
              </a:ext>
            </a:extLst>
          </a:blip>
          <a:stretch>
            <a:fillRect/>
          </a:stretch>
        </p:blipFill>
        <p:spPr bwMode="auto">
          <a:xfrm>
            <a:off x="10474321" y="6054606"/>
            <a:ext cx="1341118" cy="45347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07286187"/>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 id="2147484061" r:id="rId26"/>
    <p:sldLayoutId id="2147484062" r:id="rId27"/>
    <p:sldLayoutId id="2147484063" r:id="rId28"/>
    <p:sldLayoutId id="2147484064" r:id="rId29"/>
    <p:sldLayoutId id="2147484065" r:id="rId30"/>
    <p:sldLayoutId id="2147484066" r:id="rId31"/>
    <p:sldLayoutId id="2147484067" r:id="rId32"/>
    <p:sldLayoutId id="2147484068" r:id="rId33"/>
    <p:sldLayoutId id="2147484069" r:id="rId34"/>
    <p:sldLayoutId id="2147484070" r:id="rId35"/>
    <p:sldLayoutId id="2147484071" r:id="rId36"/>
    <p:sldLayoutId id="2147484072" r:id="rId37"/>
    <p:sldLayoutId id="2147484073" r:id="rId38"/>
    <p:sldLayoutId id="2147484074" r:id="rId39"/>
    <p:sldLayoutId id="2147484075" r:id="rId40"/>
    <p:sldLayoutId id="2147484076" r:id="rId41"/>
    <p:sldLayoutId id="2147484077" r:id="rId42"/>
    <p:sldLayoutId id="2147484078" r:id="rId43"/>
    <p:sldLayoutId id="2147484079" r:id="rId44"/>
    <p:sldLayoutId id="2147484080" r:id="rId45"/>
    <p:sldLayoutId id="2147484081" r:id="rId46"/>
  </p:sldLayoutIdLst>
  <p:transition>
    <p:fade/>
  </p:transition>
  <p:timing>
    <p:tnLst>
      <p:par>
        <p:cTn id="1" dur="indefinite" restart="never" nodeType="tmRoot"/>
      </p:par>
    </p:tnLst>
  </p:timing>
  <p:hf hdr="0" dt="0"/>
  <p:txStyles>
    <p:titleStyle>
      <a:lvl1pPr algn="l" defTabSz="914224" rtl="0" eaLnBrk="1" latinLnBrk="0" hangingPunct="1">
        <a:lnSpc>
          <a:spcPct val="90000"/>
        </a:lnSpc>
        <a:spcBef>
          <a:spcPct val="0"/>
        </a:spcBef>
        <a:buNone/>
        <a:defRPr sz="4800" b="1" kern="1200">
          <a:solidFill>
            <a:schemeClr val="accent1"/>
          </a:solidFill>
          <a:latin typeface="+mj-lt"/>
          <a:ea typeface="+mj-ea"/>
          <a:cs typeface="+mj-cs"/>
        </a:defRPr>
      </a:lvl1pPr>
    </p:titleStyle>
    <p:bodyStyle>
      <a:lvl1pPr marL="0" indent="0" algn="l" defTabSz="914224" rtl="0" eaLnBrk="1" latinLnBrk="0" hangingPunct="1">
        <a:lnSpc>
          <a:spcPct val="90000"/>
        </a:lnSpc>
        <a:spcBef>
          <a:spcPts val="2400"/>
        </a:spcBef>
        <a:buFont typeface="Arial" panose="020B0604020202020204" pitchFamily="34" charset="0"/>
        <a:buNone/>
        <a:defRPr sz="3733" b="0" kern="1200">
          <a:solidFill>
            <a:schemeClr val="accent1"/>
          </a:solidFill>
          <a:latin typeface="+mj-lt"/>
          <a:ea typeface="+mn-ea"/>
          <a:cs typeface="+mn-cs"/>
        </a:defRPr>
      </a:lvl1pPr>
      <a:lvl2pPr marL="0" indent="0" algn="l" defTabSz="914224" rtl="0" eaLnBrk="1" latinLnBrk="0" hangingPunct="1">
        <a:lnSpc>
          <a:spcPct val="90000"/>
        </a:lnSpc>
        <a:spcBef>
          <a:spcPts val="600"/>
        </a:spcBef>
        <a:buFont typeface="Arial" panose="020B0604020202020204" pitchFamily="34" charset="0"/>
        <a:buNone/>
        <a:defRPr sz="1866" kern="1200">
          <a:solidFill>
            <a:schemeClr val="tx1"/>
          </a:solidFill>
          <a:latin typeface="+mn-lt"/>
          <a:ea typeface="+mn-ea"/>
          <a:cs typeface="+mn-cs"/>
        </a:defRPr>
      </a:lvl2pPr>
      <a:lvl3pPr marL="233318" indent="-228556" algn="l" defTabSz="914224" rtl="0" eaLnBrk="1" latinLnBrk="0" hangingPunct="1">
        <a:lnSpc>
          <a:spcPct val="90000"/>
        </a:lnSpc>
        <a:spcBef>
          <a:spcPts val="600"/>
        </a:spcBef>
        <a:buFont typeface="Arial" panose="020B0604020202020204" pitchFamily="34" charset="0"/>
        <a:buChar char="•"/>
        <a:defRPr sz="1866" kern="1200">
          <a:solidFill>
            <a:schemeClr val="tx1"/>
          </a:solidFill>
          <a:latin typeface="+mn-lt"/>
          <a:ea typeface="+mn-ea"/>
          <a:cs typeface="+mn-cs"/>
        </a:defRPr>
      </a:lvl3pPr>
      <a:lvl4pPr marL="457113" indent="-228556" algn="l" defTabSz="914224" rtl="0" eaLnBrk="1" latinLnBrk="0" hangingPunct="1">
        <a:lnSpc>
          <a:spcPct val="90000"/>
        </a:lnSpc>
        <a:spcBef>
          <a:spcPts val="600"/>
        </a:spcBef>
        <a:buFont typeface="Arial" panose="020B0604020202020204" pitchFamily="34" charset="0"/>
        <a:buChar char="•"/>
        <a:defRPr sz="1866" kern="1200">
          <a:solidFill>
            <a:schemeClr val="tx1"/>
          </a:solidFill>
          <a:latin typeface="+mn-lt"/>
          <a:ea typeface="+mn-ea"/>
          <a:cs typeface="+mn-cs"/>
        </a:defRPr>
      </a:lvl4pPr>
      <a:lvl5pPr marL="690429" indent="-228556" algn="l" defTabSz="914224" rtl="0" eaLnBrk="1" latinLnBrk="0" hangingPunct="1">
        <a:lnSpc>
          <a:spcPct val="90000"/>
        </a:lnSpc>
        <a:spcBef>
          <a:spcPts val="600"/>
        </a:spcBef>
        <a:buFont typeface="Arial" panose="020B0604020202020204" pitchFamily="34" charset="0"/>
        <a:buChar char="•"/>
        <a:defRPr sz="1866" kern="1200">
          <a:solidFill>
            <a:schemeClr val="tx1"/>
          </a:solidFill>
          <a:latin typeface="+mn-lt"/>
          <a:ea typeface="+mn-ea"/>
          <a:cs typeface="+mn-cs"/>
        </a:defRPr>
      </a:lvl5pPr>
      <a:lvl6pPr marL="2514116" indent="-228556" algn="l" defTabSz="914224"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6pPr>
      <a:lvl7pPr marL="2971229" indent="-228556" algn="l" defTabSz="914224"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7pPr>
      <a:lvl8pPr marL="3428340" indent="-228556" algn="l" defTabSz="914224"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8pPr>
      <a:lvl9pPr marL="3885451" indent="-228556" algn="l" defTabSz="914224" rtl="0" eaLnBrk="1" latinLnBrk="0" hangingPunct="1">
        <a:lnSpc>
          <a:spcPct val="90000"/>
        </a:lnSpc>
        <a:spcBef>
          <a:spcPts val="500"/>
        </a:spcBef>
        <a:buFont typeface="Arial" panose="020B0604020202020204" pitchFamily="34" charset="0"/>
        <a:buChar char="•"/>
        <a:defRPr sz="1866" kern="1200">
          <a:solidFill>
            <a:schemeClr val="tx1"/>
          </a:solidFill>
          <a:latin typeface="+mn-lt"/>
          <a:ea typeface="+mn-ea"/>
          <a:cs typeface="+mn-cs"/>
        </a:defRPr>
      </a:lvl9pPr>
    </p:bodyStyle>
    <p:otherStyle>
      <a:defPPr>
        <a:defRPr lang="en-US"/>
      </a:defPPr>
      <a:lvl1pPr marL="0" algn="l" defTabSz="914224" rtl="0" eaLnBrk="1" latinLnBrk="0" hangingPunct="1">
        <a:defRPr sz="1866" kern="1200">
          <a:solidFill>
            <a:schemeClr val="tx1"/>
          </a:solidFill>
          <a:latin typeface="+mn-lt"/>
          <a:ea typeface="+mn-ea"/>
          <a:cs typeface="+mn-cs"/>
        </a:defRPr>
      </a:lvl1pPr>
      <a:lvl2pPr marL="457113" algn="l" defTabSz="914224" rtl="0" eaLnBrk="1" latinLnBrk="0" hangingPunct="1">
        <a:defRPr sz="1866" kern="1200">
          <a:solidFill>
            <a:schemeClr val="tx1"/>
          </a:solidFill>
          <a:latin typeface="+mn-lt"/>
          <a:ea typeface="+mn-ea"/>
          <a:cs typeface="+mn-cs"/>
        </a:defRPr>
      </a:lvl2pPr>
      <a:lvl3pPr marL="914224" algn="l" defTabSz="914224" rtl="0" eaLnBrk="1" latinLnBrk="0" hangingPunct="1">
        <a:defRPr sz="1866" kern="1200">
          <a:solidFill>
            <a:schemeClr val="tx1"/>
          </a:solidFill>
          <a:latin typeface="+mn-lt"/>
          <a:ea typeface="+mn-ea"/>
          <a:cs typeface="+mn-cs"/>
        </a:defRPr>
      </a:lvl3pPr>
      <a:lvl4pPr marL="1371337" algn="l" defTabSz="914224" rtl="0" eaLnBrk="1" latinLnBrk="0" hangingPunct="1">
        <a:defRPr sz="1866" kern="1200">
          <a:solidFill>
            <a:schemeClr val="tx1"/>
          </a:solidFill>
          <a:latin typeface="+mn-lt"/>
          <a:ea typeface="+mn-ea"/>
          <a:cs typeface="+mn-cs"/>
        </a:defRPr>
      </a:lvl4pPr>
      <a:lvl5pPr marL="1828449" algn="l" defTabSz="914224" rtl="0" eaLnBrk="1" latinLnBrk="0" hangingPunct="1">
        <a:defRPr sz="1866" kern="1200">
          <a:solidFill>
            <a:schemeClr val="tx1"/>
          </a:solidFill>
          <a:latin typeface="+mn-lt"/>
          <a:ea typeface="+mn-ea"/>
          <a:cs typeface="+mn-cs"/>
        </a:defRPr>
      </a:lvl5pPr>
      <a:lvl6pPr marL="2285560" algn="l" defTabSz="914224" rtl="0" eaLnBrk="1" latinLnBrk="0" hangingPunct="1">
        <a:defRPr sz="1866" kern="1200">
          <a:solidFill>
            <a:schemeClr val="tx1"/>
          </a:solidFill>
          <a:latin typeface="+mn-lt"/>
          <a:ea typeface="+mn-ea"/>
          <a:cs typeface="+mn-cs"/>
        </a:defRPr>
      </a:lvl6pPr>
      <a:lvl7pPr marL="2742672" algn="l" defTabSz="914224" rtl="0" eaLnBrk="1" latinLnBrk="0" hangingPunct="1">
        <a:defRPr sz="1866" kern="1200">
          <a:solidFill>
            <a:schemeClr val="tx1"/>
          </a:solidFill>
          <a:latin typeface="+mn-lt"/>
          <a:ea typeface="+mn-ea"/>
          <a:cs typeface="+mn-cs"/>
        </a:defRPr>
      </a:lvl7pPr>
      <a:lvl8pPr marL="3199784" algn="l" defTabSz="914224" rtl="0" eaLnBrk="1" latinLnBrk="0" hangingPunct="1">
        <a:defRPr sz="1866" kern="1200">
          <a:solidFill>
            <a:schemeClr val="tx1"/>
          </a:solidFill>
          <a:latin typeface="+mn-lt"/>
          <a:ea typeface="+mn-ea"/>
          <a:cs typeface="+mn-cs"/>
        </a:defRPr>
      </a:lvl8pPr>
      <a:lvl9pPr marL="3656896" algn="l" defTabSz="914224" rtl="0" eaLnBrk="1" latinLnBrk="0" hangingPunct="1">
        <a:defRPr sz="1866"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61951090"/>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5" r:id="rId13"/>
    <p:sldLayoutId id="2147484096" r:id="rId14"/>
    <p:sldLayoutId id="2147484097" r:id="rId15"/>
    <p:sldLayoutId id="2147484098" r:id="rId16"/>
    <p:sldLayoutId id="2147484099" r:id="rId17"/>
    <p:sldLayoutId id="2147484100" r:id="rId18"/>
    <p:sldLayoutId id="2147484101" r:id="rId1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1279352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718" r:id="rId18"/>
    <p:sldLayoutId id="2147484117" r:id="rId19"/>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BC4017-DB7F-4E2B-B60B-5B2ED01936BD}" type="datetimeFigureOut">
              <a:rPr lang="en-US" smtClean="0">
                <a:solidFill>
                  <a:prstClr val="black">
                    <a:tint val="75000"/>
                  </a:prstClr>
                </a:solidFill>
              </a:rPr>
              <a:pPr/>
              <a:t>6/21/2015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DE7BC4-5A23-4149-AF51-CDBA3E0B6CCC}" type="slidenum">
              <a:rPr lang="en-US" smtClean="0">
                <a:solidFill>
                  <a:prstClr val="black">
                    <a:tint val="75000"/>
                  </a:prstClr>
                </a:solidFill>
              </a:rPr>
              <a:pPr/>
              <a:t>‹N°›</a:t>
            </a:fld>
            <a:endParaRPr lang="en-US">
              <a:solidFill>
                <a:prstClr val="black">
                  <a:tint val="75000"/>
                </a:prstClr>
              </a:solidFill>
            </a:endParaRPr>
          </a:p>
        </p:txBody>
      </p:sp>
    </p:spTree>
    <p:extLst>
      <p:ext uri="{BB962C8B-B14F-4D97-AF65-F5344CB8AC3E}">
        <p14:creationId xmlns:p14="http://schemas.microsoft.com/office/powerpoint/2010/main" val="2022922740"/>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919526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46919267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9902919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4116"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2651874"/>
      </p:ext>
    </p:extLst>
  </p:cSld>
  <p:clrMap bg1="dk1" tx1="lt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817212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4118"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FCD1EC-1E99-47E0-A078-9B3F19C8BEC0}" type="datetimeFigureOut">
              <a:rPr lang="fr-FR" smtClean="0">
                <a:solidFill>
                  <a:prstClr val="black">
                    <a:tint val="75000"/>
                  </a:prstClr>
                </a:solidFill>
              </a:rPr>
              <a:pPr/>
              <a:t>21/06/2015</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BC737-D260-495F-B228-7E8A4D06CF4A}" type="slidenum">
              <a:rPr lang="fr-FR" smtClean="0">
                <a:solidFill>
                  <a:prstClr val="black">
                    <a:tint val="75000"/>
                  </a:prstClr>
                </a:solidFill>
              </a:rPr>
              <a:pPr/>
              <a:t>‹N°›</a:t>
            </a:fld>
            <a:endParaRPr lang="fr-FR">
              <a:solidFill>
                <a:prstClr val="black">
                  <a:tint val="75000"/>
                </a:prstClr>
              </a:solidFill>
            </a:endParaRPr>
          </a:p>
        </p:txBody>
      </p:sp>
    </p:spTree>
    <p:extLst>
      <p:ext uri="{BB962C8B-B14F-4D97-AF65-F5344CB8AC3E}">
        <p14:creationId xmlns:p14="http://schemas.microsoft.com/office/powerpoint/2010/main" val="322914190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73222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4016" r:id="rId18"/>
  </p:sldLayoutIdLst>
  <p:hf sldNum="0" hdr="0" dt="0"/>
  <p:txStyles>
    <p:titleStyle>
      <a:lvl1pPr algn="l" defTabSz="913960" rtl="0" eaLnBrk="1" latinLnBrk="0" hangingPunct="1">
        <a:lnSpc>
          <a:spcPct val="90000"/>
        </a:lnSpc>
        <a:spcBef>
          <a:spcPct val="0"/>
        </a:spcBef>
        <a:buNone/>
        <a:defRPr lang="en-US" sz="5200" b="0" kern="1200" cap="none" spc="-100" baseline="0" dirty="0">
          <a:ln w="3175">
            <a:noFill/>
          </a:ln>
          <a:solidFill>
            <a:srgbClr val="616161"/>
          </a:solidFill>
          <a:effectLst/>
          <a:latin typeface="Segoe UI Light"/>
          <a:ea typeface="+mn-ea"/>
          <a:cs typeface="Segoe ui light (Headings)"/>
        </a:defRPr>
      </a:lvl1pPr>
    </p:titleStyle>
    <p:bodyStyle>
      <a:lvl1pPr marL="400166" indent="-400166" algn="l" defTabSz="533555" rtl="0" eaLnBrk="1" latinLnBrk="0" hangingPunct="1">
        <a:spcBef>
          <a:spcPct val="20000"/>
        </a:spcBef>
        <a:buFont typeface="Arial"/>
        <a:buChar char="•"/>
        <a:defRPr sz="1733" kern="1200">
          <a:solidFill>
            <a:schemeClr val="tx1"/>
          </a:solidFill>
          <a:latin typeface="Segoe"/>
          <a:ea typeface="+mn-ea"/>
          <a:cs typeface="Segoe"/>
        </a:defRPr>
      </a:lvl1pPr>
      <a:lvl2pPr marL="867025" indent="-333473" algn="l" defTabSz="533555" rtl="0" eaLnBrk="1" latinLnBrk="0" hangingPunct="1">
        <a:spcBef>
          <a:spcPct val="20000"/>
        </a:spcBef>
        <a:buFont typeface="Arial"/>
        <a:buChar char="–"/>
        <a:defRPr sz="1733" kern="1200">
          <a:solidFill>
            <a:schemeClr val="tx1"/>
          </a:solidFill>
          <a:latin typeface="Segoe"/>
          <a:ea typeface="+mn-ea"/>
          <a:cs typeface="Segoe"/>
        </a:defRPr>
      </a:lvl2pPr>
      <a:lvl3pPr marL="1333885" indent="-266777" algn="l" defTabSz="533555" rtl="0" eaLnBrk="1" latinLnBrk="0" hangingPunct="1">
        <a:spcBef>
          <a:spcPct val="20000"/>
        </a:spcBef>
        <a:buFont typeface="Arial"/>
        <a:buChar char="•"/>
        <a:defRPr sz="1733" kern="1200">
          <a:solidFill>
            <a:schemeClr val="tx1"/>
          </a:solidFill>
          <a:latin typeface="Segoe"/>
          <a:ea typeface="+mn-ea"/>
          <a:cs typeface="Segoe"/>
        </a:defRPr>
      </a:lvl3pPr>
      <a:lvl4pPr marL="1867440" indent="-266777" algn="l" defTabSz="533555" rtl="0" eaLnBrk="1" latinLnBrk="0" hangingPunct="1">
        <a:spcBef>
          <a:spcPct val="20000"/>
        </a:spcBef>
        <a:buFont typeface="Arial"/>
        <a:buChar char="–"/>
        <a:defRPr sz="1733" kern="1200">
          <a:solidFill>
            <a:schemeClr val="tx1"/>
          </a:solidFill>
          <a:latin typeface="Segoe"/>
          <a:ea typeface="+mn-ea"/>
          <a:cs typeface="Segoe"/>
        </a:defRPr>
      </a:lvl4pPr>
      <a:lvl5pPr marL="2400995" indent="-266777" algn="l" defTabSz="533555" rtl="0" eaLnBrk="1" latinLnBrk="0" hangingPunct="1">
        <a:spcBef>
          <a:spcPct val="20000"/>
        </a:spcBef>
        <a:buFont typeface="Arial"/>
        <a:buChar char="»"/>
        <a:defRPr sz="1733" kern="1200">
          <a:solidFill>
            <a:schemeClr val="tx1"/>
          </a:solidFill>
          <a:latin typeface="Segoe"/>
          <a:ea typeface="+mn-ea"/>
          <a:cs typeface="Segoe"/>
        </a:defRPr>
      </a:lvl5pPr>
      <a:lvl6pPr marL="2934550" indent="-266777" algn="l" defTabSz="533555" rtl="0" eaLnBrk="1" latinLnBrk="0" hangingPunct="1">
        <a:spcBef>
          <a:spcPct val="20000"/>
        </a:spcBef>
        <a:buFont typeface="Arial"/>
        <a:buChar char="•"/>
        <a:defRPr sz="2400" kern="1200">
          <a:solidFill>
            <a:schemeClr val="tx1"/>
          </a:solidFill>
          <a:latin typeface="+mn-lt"/>
          <a:ea typeface="+mn-ea"/>
          <a:cs typeface="+mn-cs"/>
        </a:defRPr>
      </a:lvl6pPr>
      <a:lvl7pPr marL="3468104" indent="-266777" algn="l" defTabSz="533555" rtl="0" eaLnBrk="1" latinLnBrk="0" hangingPunct="1">
        <a:spcBef>
          <a:spcPct val="20000"/>
        </a:spcBef>
        <a:buFont typeface="Arial"/>
        <a:buChar char="•"/>
        <a:defRPr sz="2400" kern="1200">
          <a:solidFill>
            <a:schemeClr val="tx1"/>
          </a:solidFill>
          <a:latin typeface="+mn-lt"/>
          <a:ea typeface="+mn-ea"/>
          <a:cs typeface="+mn-cs"/>
        </a:defRPr>
      </a:lvl7pPr>
      <a:lvl8pPr marL="4001659" indent="-266777" algn="l" defTabSz="533555" rtl="0" eaLnBrk="1" latinLnBrk="0" hangingPunct="1">
        <a:spcBef>
          <a:spcPct val="20000"/>
        </a:spcBef>
        <a:buFont typeface="Arial"/>
        <a:buChar char="•"/>
        <a:defRPr sz="2400" kern="1200">
          <a:solidFill>
            <a:schemeClr val="tx1"/>
          </a:solidFill>
          <a:latin typeface="+mn-lt"/>
          <a:ea typeface="+mn-ea"/>
          <a:cs typeface="+mn-cs"/>
        </a:defRPr>
      </a:lvl8pPr>
      <a:lvl9pPr marL="4535212" indent="-266777" algn="l" defTabSz="533555"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555" rtl="0" eaLnBrk="1" latinLnBrk="0" hangingPunct="1">
        <a:defRPr sz="2133" kern="1200">
          <a:solidFill>
            <a:schemeClr val="tx1"/>
          </a:solidFill>
          <a:latin typeface="+mn-lt"/>
          <a:ea typeface="+mn-ea"/>
          <a:cs typeface="+mn-cs"/>
        </a:defRPr>
      </a:lvl1pPr>
      <a:lvl2pPr marL="533555" algn="l" defTabSz="533555" rtl="0" eaLnBrk="1" latinLnBrk="0" hangingPunct="1">
        <a:defRPr sz="2133" kern="1200">
          <a:solidFill>
            <a:schemeClr val="tx1"/>
          </a:solidFill>
          <a:latin typeface="+mn-lt"/>
          <a:ea typeface="+mn-ea"/>
          <a:cs typeface="+mn-cs"/>
        </a:defRPr>
      </a:lvl2pPr>
      <a:lvl3pPr marL="1067109" algn="l" defTabSz="533555" rtl="0" eaLnBrk="1" latinLnBrk="0" hangingPunct="1">
        <a:defRPr sz="2133" kern="1200">
          <a:solidFill>
            <a:schemeClr val="tx1"/>
          </a:solidFill>
          <a:latin typeface="+mn-lt"/>
          <a:ea typeface="+mn-ea"/>
          <a:cs typeface="+mn-cs"/>
        </a:defRPr>
      </a:lvl3pPr>
      <a:lvl4pPr marL="1600664" algn="l" defTabSz="533555" rtl="0" eaLnBrk="1" latinLnBrk="0" hangingPunct="1">
        <a:defRPr sz="2133" kern="1200">
          <a:solidFill>
            <a:schemeClr val="tx1"/>
          </a:solidFill>
          <a:latin typeface="+mn-lt"/>
          <a:ea typeface="+mn-ea"/>
          <a:cs typeface="+mn-cs"/>
        </a:defRPr>
      </a:lvl4pPr>
      <a:lvl5pPr marL="2134218" algn="l" defTabSz="533555" rtl="0" eaLnBrk="1" latinLnBrk="0" hangingPunct="1">
        <a:defRPr sz="2133" kern="1200">
          <a:solidFill>
            <a:schemeClr val="tx1"/>
          </a:solidFill>
          <a:latin typeface="+mn-lt"/>
          <a:ea typeface="+mn-ea"/>
          <a:cs typeface="+mn-cs"/>
        </a:defRPr>
      </a:lvl5pPr>
      <a:lvl6pPr marL="2667772" algn="l" defTabSz="533555" rtl="0" eaLnBrk="1" latinLnBrk="0" hangingPunct="1">
        <a:defRPr sz="2133" kern="1200">
          <a:solidFill>
            <a:schemeClr val="tx1"/>
          </a:solidFill>
          <a:latin typeface="+mn-lt"/>
          <a:ea typeface="+mn-ea"/>
          <a:cs typeface="+mn-cs"/>
        </a:defRPr>
      </a:lvl6pPr>
      <a:lvl7pPr marL="3201326" algn="l" defTabSz="533555" rtl="0" eaLnBrk="1" latinLnBrk="0" hangingPunct="1">
        <a:defRPr sz="2133" kern="1200">
          <a:solidFill>
            <a:schemeClr val="tx1"/>
          </a:solidFill>
          <a:latin typeface="+mn-lt"/>
          <a:ea typeface="+mn-ea"/>
          <a:cs typeface="+mn-cs"/>
        </a:defRPr>
      </a:lvl7pPr>
      <a:lvl8pPr marL="3734881" algn="l" defTabSz="533555" rtl="0" eaLnBrk="1" latinLnBrk="0" hangingPunct="1">
        <a:defRPr sz="2133" kern="1200">
          <a:solidFill>
            <a:schemeClr val="tx1"/>
          </a:solidFill>
          <a:latin typeface="+mn-lt"/>
          <a:ea typeface="+mn-ea"/>
          <a:cs typeface="+mn-cs"/>
        </a:defRPr>
      </a:lvl8pPr>
      <a:lvl9pPr marL="4268435" algn="l" defTabSz="533555" rtl="0" eaLnBrk="1" latinLnBrk="0" hangingPunct="1">
        <a:defRPr sz="21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9.xml"/><Relationship Id="rId1" Type="http://schemas.openxmlformats.org/officeDocument/2006/relationships/slideLayout" Target="../slideLayouts/slideLayout125.xml"/></Relationships>
</file>

<file path=ppt/slides/_rels/slide1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125.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80.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80.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80.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80.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80.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80.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7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30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2.bin"/><Relationship Id="rId7" Type="http://schemas.openxmlformats.org/officeDocument/2006/relationships/image" Target="../media/image61.wmf"/><Relationship Id="rId2" Type="http://schemas.openxmlformats.org/officeDocument/2006/relationships/slideLayout" Target="../slideLayouts/slideLayout30.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2.png"/><Relationship Id="rId4" Type="http://schemas.openxmlformats.org/officeDocument/2006/relationships/image" Target="../media/image60.wmf"/></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7.xml"/></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5.xml"/><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26.xml"/><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8.xml"/></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7.xml"/></Relationships>
</file>

<file path=ppt/slides/_rels/slide4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44.xml"/></Relationships>
</file>

<file path=ppt/slides/_rels/slide45.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70.png"/><Relationship Id="rId7" Type="http://schemas.openxmlformats.org/officeDocument/2006/relationships/hyperlink" Target="https://github.com/neotechsolutions/evenements/"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9.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144.xml"/></Relationships>
</file>

<file path=ppt/slides/_rels/slide5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05.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05.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58.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41.xml"/><Relationship Id="rId16" Type="http://schemas.openxmlformats.org/officeDocument/2006/relationships/image" Target="../media/image93.png"/><Relationship Id="rId1" Type="http://schemas.openxmlformats.org/officeDocument/2006/relationships/slideLayout" Target="../slideLayouts/slideLayout376.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59.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97.png"/><Relationship Id="rId21" Type="http://schemas.openxmlformats.org/officeDocument/2006/relationships/image" Target="../media/image115.png"/><Relationship Id="rId34" Type="http://schemas.openxmlformats.org/officeDocument/2006/relationships/image" Target="../media/image128.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33" Type="http://schemas.openxmlformats.org/officeDocument/2006/relationships/image" Target="../media/image127.png"/><Relationship Id="rId38" Type="http://schemas.openxmlformats.org/officeDocument/2006/relationships/image" Target="../media/image130.png"/><Relationship Id="rId2" Type="http://schemas.openxmlformats.org/officeDocument/2006/relationships/notesSlide" Target="../notesSlides/notesSlide42.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23.png"/><Relationship Id="rId1" Type="http://schemas.openxmlformats.org/officeDocument/2006/relationships/slideLayout" Target="../slideLayouts/slideLayout390.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png"/><Relationship Id="rId32" Type="http://schemas.openxmlformats.org/officeDocument/2006/relationships/image" Target="../media/image126.png"/><Relationship Id="rId37" Type="http://schemas.openxmlformats.org/officeDocument/2006/relationships/image" Target="../media/image95.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36" Type="http://schemas.openxmlformats.org/officeDocument/2006/relationships/image" Target="../media/image96.png"/><Relationship Id="rId10" Type="http://schemas.openxmlformats.org/officeDocument/2006/relationships/image" Target="../media/image104.png"/><Relationship Id="rId19" Type="http://schemas.openxmlformats.org/officeDocument/2006/relationships/image" Target="../media/image113.png"/><Relationship Id="rId31" Type="http://schemas.openxmlformats.org/officeDocument/2006/relationships/image" Target="../media/image125.png"/><Relationship Id="rId4" Type="http://schemas.openxmlformats.org/officeDocument/2006/relationships/image" Target="../media/image98.pn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 Id="rId35" Type="http://schemas.openxmlformats.org/officeDocument/2006/relationships/image" Target="../media/image129.1385F4E0"/></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8.png"/><Relationship Id="rId18" Type="http://schemas.openxmlformats.org/officeDocument/2006/relationships/image" Target="../media/image98.png"/><Relationship Id="rId26" Type="http://schemas.openxmlformats.org/officeDocument/2006/relationships/image" Target="../media/image120.png"/><Relationship Id="rId3" Type="http://schemas.openxmlformats.org/officeDocument/2006/relationships/image" Target="../media/image131.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notesSlide" Target="../notesSlides/notesSlide43.xml"/><Relationship Id="rId16" Type="http://schemas.openxmlformats.org/officeDocument/2006/relationships/image" Target="../media/image132.png"/><Relationship Id="rId20" Type="http://schemas.openxmlformats.org/officeDocument/2006/relationships/image" Target="../media/image114.png"/><Relationship Id="rId1" Type="http://schemas.openxmlformats.org/officeDocument/2006/relationships/slideLayout" Target="../slideLayouts/slideLayout390.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99.png"/><Relationship Id="rId15" Type="http://schemas.openxmlformats.org/officeDocument/2006/relationships/image" Target="../media/image110.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4.png"/><Relationship Id="rId19" Type="http://schemas.openxmlformats.org/officeDocument/2006/relationships/image" Target="../media/image112.png"/><Relationship Id="rId4" Type="http://schemas.openxmlformats.org/officeDocument/2006/relationships/image" Target="../media/image107.png"/><Relationship Id="rId9" Type="http://schemas.openxmlformats.org/officeDocument/2006/relationships/image" Target="../media/image103.png"/><Relationship Id="rId14" Type="http://schemas.openxmlformats.org/officeDocument/2006/relationships/image" Target="../media/image109.png"/><Relationship Id="rId22" Type="http://schemas.openxmlformats.org/officeDocument/2006/relationships/image" Target="../media/image116.png"/><Relationship Id="rId27"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108.xml"/><Relationship Id="rId4" Type="http://schemas.openxmlformats.org/officeDocument/2006/relationships/image" Target="../media/image134.png"/></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notesSlide" Target="../notesSlides/notesSlide45.xml"/><Relationship Id="rId1" Type="http://schemas.openxmlformats.org/officeDocument/2006/relationships/slideLayout" Target="../slideLayouts/slideLayout123.xml"/><Relationship Id="rId6" Type="http://schemas.openxmlformats.org/officeDocument/2006/relationships/hyperlink" Target="https://github.com/neotechsolutions/evenements/"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4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2.xml"/></Relationships>
</file>

<file path=ppt/slides/_rels/slide65.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136.jpe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325.xml"/><Relationship Id="rId6" Type="http://schemas.openxmlformats.org/officeDocument/2006/relationships/image" Target="../media/image139.png"/><Relationship Id="rId11" Type="http://schemas.openxmlformats.org/officeDocument/2006/relationships/image" Target="../media/image143.png"/><Relationship Id="rId5" Type="http://schemas.openxmlformats.org/officeDocument/2006/relationships/image" Target="../media/image138.png"/><Relationship Id="rId10" Type="http://schemas.microsoft.com/office/2007/relationships/hdphoto" Target="../media/hdphoto1.wdp"/><Relationship Id="rId4" Type="http://schemas.openxmlformats.org/officeDocument/2006/relationships/image" Target="../media/image137.png"/><Relationship Id="rId9" Type="http://schemas.openxmlformats.org/officeDocument/2006/relationships/image" Target="../media/image142.png"/></Relationships>
</file>

<file path=ppt/slides/_rels/slide6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png"/><Relationship Id="rId7" Type="http://schemas.openxmlformats.org/officeDocument/2006/relationships/image" Target="../media/image148.jpeg"/><Relationship Id="rId2" Type="http://schemas.openxmlformats.org/officeDocument/2006/relationships/notesSlide" Target="../notesSlides/notesSlide48.xml"/><Relationship Id="rId1" Type="http://schemas.openxmlformats.org/officeDocument/2006/relationships/slideLayout" Target="../slideLayouts/slideLayout325.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50.jpeg"/><Relationship Id="rId4" Type="http://schemas.openxmlformats.org/officeDocument/2006/relationships/image" Target="../media/image145.jpeg"/><Relationship Id="rId9" Type="http://schemas.openxmlformats.org/officeDocument/2006/relationships/image" Target="../media/image135.png"/></Relationships>
</file>

<file path=ppt/slides/_rels/slide67.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5.png"/><Relationship Id="rId7" Type="http://schemas.openxmlformats.org/officeDocument/2006/relationships/image" Target="../media/image147.png"/><Relationship Id="rId12" Type="http://schemas.openxmlformats.org/officeDocument/2006/relationships/image" Target="../media/image155.png"/><Relationship Id="rId2" Type="http://schemas.openxmlformats.org/officeDocument/2006/relationships/notesSlide" Target="../notesSlides/notesSlide49.xml"/><Relationship Id="rId1" Type="http://schemas.openxmlformats.org/officeDocument/2006/relationships/slideLayout" Target="../slideLayouts/slideLayout325.xml"/><Relationship Id="rId6" Type="http://schemas.openxmlformats.org/officeDocument/2006/relationships/image" Target="../media/image151.jpg"/><Relationship Id="rId11" Type="http://schemas.openxmlformats.org/officeDocument/2006/relationships/image" Target="../media/image154.jpeg"/><Relationship Id="rId5" Type="http://schemas.openxmlformats.org/officeDocument/2006/relationships/image" Target="../media/image137.png"/><Relationship Id="rId10" Type="http://schemas.openxmlformats.org/officeDocument/2006/relationships/image" Target="../media/image153.png"/><Relationship Id="rId4" Type="http://schemas.openxmlformats.org/officeDocument/2006/relationships/image" Target="../media/image136.jpeg"/><Relationship Id="rId9" Type="http://schemas.openxmlformats.org/officeDocument/2006/relationships/image" Target="../media/image152.jpeg"/></Relationships>
</file>

<file path=ppt/slides/_rels/slide6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47.png"/><Relationship Id="rId7" Type="http://schemas.openxmlformats.org/officeDocument/2006/relationships/image" Target="../media/image138.png"/><Relationship Id="rId2" Type="http://schemas.openxmlformats.org/officeDocument/2006/relationships/notesSlide" Target="../notesSlides/notesSlide50.xml"/><Relationship Id="rId1" Type="http://schemas.openxmlformats.org/officeDocument/2006/relationships/slideLayout" Target="../slideLayouts/slideLayout325.xml"/><Relationship Id="rId6" Type="http://schemas.openxmlformats.org/officeDocument/2006/relationships/image" Target="../media/image158.png"/><Relationship Id="rId5" Type="http://schemas.openxmlformats.org/officeDocument/2006/relationships/image" Target="../media/image157.jpeg"/><Relationship Id="rId10" Type="http://schemas.openxmlformats.org/officeDocument/2006/relationships/image" Target="../media/image141.jpeg"/><Relationship Id="rId4" Type="http://schemas.openxmlformats.org/officeDocument/2006/relationships/image" Target="../media/image156.png"/><Relationship Id="rId9" Type="http://schemas.openxmlformats.org/officeDocument/2006/relationships/image" Target="../media/image140.png"/></Relationships>
</file>

<file path=ppt/slides/_rels/slide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1.xml"/><Relationship Id="rId1" Type="http://schemas.openxmlformats.org/officeDocument/2006/relationships/slideLayout" Target="../slideLayouts/slideLayout15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3.xml"/></Relationships>
</file>

<file path=ppt/slides/_rels/slide70.xml.rels><?xml version="1.0" encoding="UTF-8" standalone="yes"?>
<Relationships xmlns="http://schemas.openxmlformats.org/package/2006/relationships"><Relationship Id="rId8" Type="http://schemas.openxmlformats.org/officeDocument/2006/relationships/image" Target="../media/image165.emf"/><Relationship Id="rId3" Type="http://schemas.openxmlformats.org/officeDocument/2006/relationships/image" Target="../media/image160.png"/><Relationship Id="rId7" Type="http://schemas.openxmlformats.org/officeDocument/2006/relationships/image" Target="../media/image164.emf"/><Relationship Id="rId2" Type="http://schemas.openxmlformats.org/officeDocument/2006/relationships/notesSlide" Target="../notesSlides/notesSlide52.xml"/><Relationship Id="rId1" Type="http://schemas.openxmlformats.org/officeDocument/2006/relationships/slideLayout" Target="../slideLayouts/slideLayout313.xml"/><Relationship Id="rId6" Type="http://schemas.openxmlformats.org/officeDocument/2006/relationships/image" Target="../media/image163.emf"/><Relationship Id="rId5"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16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5.xml"/></Relationships>
</file>

<file path=ppt/slides/_rels/slide72.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0.png"/><Relationship Id="rId7" Type="http://schemas.openxmlformats.org/officeDocument/2006/relationships/image" Target="../media/image168.png"/><Relationship Id="rId2" Type="http://schemas.openxmlformats.org/officeDocument/2006/relationships/notesSlide" Target="../notesSlides/notesSlide54.xml"/><Relationship Id="rId1" Type="http://schemas.openxmlformats.org/officeDocument/2006/relationships/slideLayout" Target="../slideLayouts/slideLayout216.xml"/><Relationship Id="rId6" Type="http://schemas.openxmlformats.org/officeDocument/2006/relationships/image" Target="../media/image162.png"/><Relationship Id="rId5" Type="http://schemas.openxmlformats.org/officeDocument/2006/relationships/image" Target="../media/image167.png"/><Relationship Id="rId4" Type="http://schemas.openxmlformats.org/officeDocument/2006/relationships/image" Target="../media/image161.png"/><Relationship Id="rId9" Type="http://schemas.openxmlformats.org/officeDocument/2006/relationships/image" Target="../media/image170.emf"/></Relationships>
</file>

<file path=ppt/slides/_rels/slide7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0.png"/><Relationship Id="rId1" Type="http://schemas.openxmlformats.org/officeDocument/2006/relationships/slideLayout" Target="../slideLayouts/slideLayout216.xml"/></Relationships>
</file>

<file path=ppt/slides/_rels/slide74.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60.png"/><Relationship Id="rId7" Type="http://schemas.openxmlformats.org/officeDocument/2006/relationships/image" Target="../media/image163.emf"/><Relationship Id="rId2" Type="http://schemas.openxmlformats.org/officeDocument/2006/relationships/notesSlide" Target="../notesSlides/notesSlide55.xml"/><Relationship Id="rId1" Type="http://schemas.openxmlformats.org/officeDocument/2006/relationships/slideLayout" Target="../slideLayouts/slideLayout232.xml"/><Relationship Id="rId6" Type="http://schemas.openxmlformats.org/officeDocument/2006/relationships/image" Target="../media/image173.png"/><Relationship Id="rId11" Type="http://schemas.openxmlformats.org/officeDocument/2006/relationships/image" Target="../media/image176.png"/><Relationship Id="rId5" Type="http://schemas.openxmlformats.org/officeDocument/2006/relationships/image" Target="../media/image172.png"/><Relationship Id="rId10" Type="http://schemas.openxmlformats.org/officeDocument/2006/relationships/image" Target="../media/image175.emf"/><Relationship Id="rId4" Type="http://schemas.openxmlformats.org/officeDocument/2006/relationships/image" Target="../media/image161.png"/><Relationship Id="rId9" Type="http://schemas.openxmlformats.org/officeDocument/2006/relationships/image" Target="../media/image174.emf"/></Relationships>
</file>

<file path=ppt/slides/_rels/slide75.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60.png"/><Relationship Id="rId7" Type="http://schemas.openxmlformats.org/officeDocument/2006/relationships/image" Target="../media/image177.png"/><Relationship Id="rId2" Type="http://schemas.openxmlformats.org/officeDocument/2006/relationships/notesSlide" Target="../notesSlides/notesSlide56.xml"/><Relationship Id="rId1" Type="http://schemas.openxmlformats.org/officeDocument/2006/relationships/slideLayout" Target="../slideLayouts/slideLayout232.xml"/><Relationship Id="rId6" Type="http://schemas.openxmlformats.org/officeDocument/2006/relationships/image" Target="../media/image173.png"/><Relationship Id="rId5" Type="http://schemas.openxmlformats.org/officeDocument/2006/relationships/image" Target="../media/image172.png"/><Relationship Id="rId10" Type="http://schemas.openxmlformats.org/officeDocument/2006/relationships/image" Target="../media/image178.emf"/><Relationship Id="rId4" Type="http://schemas.openxmlformats.org/officeDocument/2006/relationships/image" Target="../media/image161.png"/><Relationship Id="rId9" Type="http://schemas.openxmlformats.org/officeDocument/2006/relationships/image" Target="../media/image164.emf"/></Relationships>
</file>

<file path=ppt/slides/_rels/slide76.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14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channel9.msdn.com/Events/Build/2013/3-158" TargetMode="External"/><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9.xml"/><Relationship Id="rId1" Type="http://schemas.openxmlformats.org/officeDocument/2006/relationships/slideLayout" Target="../slideLayouts/slideLayout169.xml"/><Relationship Id="rId6" Type="http://schemas.openxmlformats.org/officeDocument/2006/relationships/image" Target="../media/image182.png"/><Relationship Id="rId5" Type="http://schemas.openxmlformats.org/officeDocument/2006/relationships/image" Target="../media/image181.png"/><Relationship Id="rId4" Type="http://schemas.microsoft.com/office/2007/relationships/hdphoto" Target="../media/hdphoto2.wdp"/></Relationships>
</file>

<file path=ppt/slides/_rels/slide8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44.xml"/></Relationships>
</file>

<file path=ppt/slides/_rels/slide89.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61.xml"/><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90.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187.png"/><Relationship Id="rId7" Type="http://schemas.openxmlformats.org/officeDocument/2006/relationships/hyperlink" Target="https://github.com/neotechsolutions/evenements/" TargetMode="External"/><Relationship Id="rId2" Type="http://schemas.openxmlformats.org/officeDocument/2006/relationships/notesSlide" Target="../notesSlides/notesSlide62.xml"/><Relationship Id="rId1" Type="http://schemas.openxmlformats.org/officeDocument/2006/relationships/slideLayout" Target="../slideLayouts/slideLayout77.xml"/><Relationship Id="rId6" Type="http://schemas.openxmlformats.org/officeDocument/2006/relationships/image" Target="../media/image190.png"/><Relationship Id="rId5" Type="http://schemas.openxmlformats.org/officeDocument/2006/relationships/image" Target="../media/image189.jpg"/><Relationship Id="rId4" Type="http://schemas.openxmlformats.org/officeDocument/2006/relationships/image" Target="../media/image188.jpeg"/></Relationships>
</file>

<file path=ppt/slides/_rels/slide9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9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66.xml"/><Relationship Id="rId1" Type="http://schemas.openxmlformats.org/officeDocument/2006/relationships/slideLayout" Target="../slideLayouts/slideLayout20.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9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8.xml"/><Relationship Id="rId1" Type="http://schemas.openxmlformats.org/officeDocument/2006/relationships/slideLayout" Target="../slideLayouts/slideLayout20.xml"/></Relationships>
</file>

<file path=ppt/slides/_rels/slide99.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69.xml"/><Relationship Id="rId1" Type="http://schemas.openxmlformats.org/officeDocument/2006/relationships/slideLayout" Target="../slideLayouts/slideLayout20.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 Id="rId9" Type="http://schemas.openxmlformats.org/officeDocument/2006/relationships/image" Target="../media/image2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0" y="-80"/>
            <a:ext cx="12218880" cy="6868728"/>
          </a:xfrm>
          <a:prstGeom prst="rect">
            <a:avLst/>
          </a:prstGeom>
        </p:spPr>
      </p:pic>
      <p:pic>
        <p:nvPicPr>
          <p:cNvPr id="5" name="Imag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7795" y="336218"/>
            <a:ext cx="2159857" cy="794602"/>
          </a:xfrm>
          <a:prstGeom prst="rect">
            <a:avLst/>
          </a:prstGeom>
        </p:spPr>
      </p:pic>
      <p:sp>
        <p:nvSpPr>
          <p:cNvPr id="19" name="Rectangle 18"/>
          <p:cNvSpPr/>
          <p:nvPr/>
        </p:nvSpPr>
        <p:spPr bwMode="auto">
          <a:xfrm>
            <a:off x="275464" y="1467118"/>
            <a:ext cx="6399892" cy="5401530"/>
          </a:xfrm>
          <a:prstGeom prst="rect">
            <a:avLst/>
          </a:prstGeom>
          <a:solidFill>
            <a:srgbClr val="5C2D91">
              <a:alpha val="87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6"/>
          <p:cNvSpPr txBox="1">
            <a:spLocks/>
          </p:cNvSpPr>
          <p:nvPr/>
        </p:nvSpPr>
        <p:spPr>
          <a:xfrm>
            <a:off x="275464" y="1505475"/>
            <a:ext cx="6399892" cy="171067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fr-FR" sz="4705" b="0" i="0" u="none" strike="noStrike" kern="1200" cap="none" spc="-100" normalizeH="0" baseline="0" noProof="0" dirty="0" smtClean="0">
                <a:ln w="3175">
                  <a:noFill/>
                </a:ln>
                <a:solidFill>
                  <a:srgbClr val="FFFFFF"/>
                </a:solidFill>
                <a:effectLst/>
                <a:uLnTx/>
                <a:uFillTx/>
                <a:latin typeface="Segoe UI Light"/>
                <a:ea typeface="+mn-ea"/>
                <a:cs typeface="Segoe UI" pitchFamily="34" charset="0"/>
              </a:rPr>
              <a:t>Windows 10</a:t>
            </a:r>
          </a:p>
          <a:p>
            <a:pPr marL="0" marR="0" lvl="0" indent="0" algn="l" defTabSz="914367" rtl="0" eaLnBrk="1" fontAlgn="auto" latinLnBrk="0" hangingPunct="1">
              <a:lnSpc>
                <a:spcPct val="90000"/>
              </a:lnSpc>
              <a:spcBef>
                <a:spcPct val="0"/>
              </a:spcBef>
              <a:spcAft>
                <a:spcPts val="0"/>
              </a:spcAft>
              <a:buClrTx/>
              <a:buSzTx/>
              <a:buFontTx/>
              <a:buNone/>
              <a:tabLst/>
              <a:defRPr/>
            </a:pPr>
            <a:r>
              <a:rPr lang="fr-FR" sz="3200" dirty="0" smtClean="0">
                <a:solidFill>
                  <a:srgbClr val="FFFFFF"/>
                </a:solidFill>
                <a:latin typeface="Segoe UI Light"/>
              </a:rPr>
              <a:t>Quoi de neuf dans la plateforme de développement ?</a:t>
            </a:r>
            <a:endParaRPr kumimoji="0" lang="fr-FR" sz="3200" b="0" i="0" u="none" strike="noStrike" kern="1200" cap="none" spc="-100" normalizeH="0" baseline="0" noProof="0" dirty="0">
              <a:ln w="3175">
                <a:noFill/>
              </a:ln>
              <a:solidFill>
                <a:srgbClr val="FFFFFF"/>
              </a:solidFill>
              <a:effectLst/>
              <a:uLnTx/>
              <a:uFillTx/>
              <a:latin typeface="Segoe UI Light"/>
            </a:endParaRPr>
          </a:p>
        </p:txBody>
      </p:sp>
      <p:sp>
        <p:nvSpPr>
          <p:cNvPr id="25" name="Title 1"/>
          <p:cNvSpPr txBox="1">
            <a:spLocks/>
          </p:cNvSpPr>
          <p:nvPr/>
        </p:nvSpPr>
        <p:spPr>
          <a:xfrm>
            <a:off x="2831678" y="3254505"/>
            <a:ext cx="3770669" cy="1319709"/>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marL="0" marR="0" lvl="0" indent="0" algn="r" defTabSz="914367" rtl="0" eaLnBrk="1" fontAlgn="auto" latinLnBrk="0" hangingPunct="1">
              <a:lnSpc>
                <a:spcPct val="90000"/>
              </a:lnSpc>
              <a:spcBef>
                <a:spcPct val="0"/>
              </a:spcBef>
              <a:spcAft>
                <a:spcPts val="0"/>
              </a:spcAft>
              <a:buClrTx/>
              <a:buSzTx/>
              <a:buFontTx/>
              <a:buNone/>
              <a:tabLst/>
              <a:defRPr/>
            </a:pPr>
            <a:r>
              <a:rPr lang="fr-FR" sz="3200" dirty="0" smtClean="0">
                <a:solidFill>
                  <a:srgbClr val="FFFFFF"/>
                </a:solidFill>
                <a:latin typeface="Segoe UI Light"/>
              </a:rPr>
              <a:t>Etienne Margraff</a:t>
            </a:r>
            <a:r>
              <a:rPr kumimoji="0" lang="fr-FR" sz="4000" b="0" i="0" u="none" strike="noStrike" kern="1200" cap="none" spc="-100" normalizeH="0" baseline="0" noProof="0" dirty="0" smtClean="0">
                <a:ln w="3175">
                  <a:noFill/>
                </a:ln>
                <a:solidFill>
                  <a:srgbClr val="FFFFFF"/>
                </a:solidFill>
                <a:effectLst/>
                <a:uLnTx/>
                <a:uFillTx/>
                <a:latin typeface="Segoe UI Light"/>
                <a:ea typeface="+mn-ea"/>
                <a:cs typeface="Segoe UI" pitchFamily="34" charset="0"/>
              </a:rPr>
              <a:t/>
            </a:r>
            <a:br>
              <a:rPr kumimoji="0" lang="fr-FR" sz="4000" b="0" i="0" u="none" strike="noStrike" kern="1200" cap="none" spc="-100" normalizeH="0" baseline="0" noProof="0" dirty="0" smtClean="0">
                <a:ln w="3175">
                  <a:noFill/>
                </a:ln>
                <a:solidFill>
                  <a:srgbClr val="FFFFFF"/>
                </a:solidFill>
                <a:effectLst/>
                <a:uLnTx/>
                <a:uFillTx/>
                <a:latin typeface="Segoe UI Light"/>
                <a:ea typeface="+mn-ea"/>
                <a:cs typeface="Segoe UI" pitchFamily="34" charset="0"/>
              </a:rPr>
            </a:br>
            <a:r>
              <a:rPr kumimoji="0" lang="fr-FR" sz="2000" b="0" i="0" u="none" strike="noStrike" kern="1200" cap="none" spc="-100" normalizeH="0" baseline="0" noProof="0" dirty="0" smtClean="0">
                <a:ln w="3175">
                  <a:noFill/>
                </a:ln>
                <a:solidFill>
                  <a:srgbClr val="FFFFFF"/>
                </a:solidFill>
                <a:effectLst/>
                <a:uLnTx/>
                <a:uFillTx/>
                <a:latin typeface="Segoe UI Light"/>
                <a:ea typeface="+mn-ea"/>
                <a:cs typeface="Segoe UI" pitchFamily="34" charset="0"/>
              </a:rPr>
              <a:t>Microsoft – Technical </a:t>
            </a:r>
            <a:r>
              <a:rPr kumimoji="0" lang="fr-FR" sz="2000" b="0" i="0" u="none" strike="noStrike" kern="1200" cap="none" spc="-100" normalizeH="0" baseline="0" noProof="0" dirty="0" err="1" smtClean="0">
                <a:ln w="3175">
                  <a:noFill/>
                </a:ln>
                <a:solidFill>
                  <a:srgbClr val="FFFFFF"/>
                </a:solidFill>
                <a:effectLst/>
                <a:uLnTx/>
                <a:uFillTx/>
                <a:latin typeface="Segoe UI Light"/>
                <a:ea typeface="+mn-ea"/>
                <a:cs typeface="Segoe UI" pitchFamily="34" charset="0"/>
              </a:rPr>
              <a:t>Evangelist</a:t>
            </a:r>
            <a:r>
              <a:rPr kumimoji="0" lang="fr-FR" sz="2000" b="0" i="0" u="none" strike="noStrike" kern="1200" cap="none" spc="-100" normalizeH="0" baseline="0" noProof="0" dirty="0" smtClean="0">
                <a:ln w="3175">
                  <a:noFill/>
                </a:ln>
                <a:solidFill>
                  <a:srgbClr val="FFFFFF"/>
                </a:solidFill>
                <a:effectLst/>
                <a:uLnTx/>
                <a:uFillTx/>
                <a:latin typeface="Segoe UI Light"/>
                <a:ea typeface="+mn-ea"/>
                <a:cs typeface="Segoe UI" pitchFamily="34" charset="0"/>
              </a:rPr>
              <a:t/>
            </a:r>
            <a:br>
              <a:rPr kumimoji="0" lang="fr-FR" sz="2000" b="0" i="0" u="none" strike="noStrike" kern="1200" cap="none" spc="-100" normalizeH="0" baseline="0" noProof="0" dirty="0" smtClean="0">
                <a:ln w="3175">
                  <a:noFill/>
                </a:ln>
                <a:solidFill>
                  <a:srgbClr val="FFFFFF"/>
                </a:solidFill>
                <a:effectLst/>
                <a:uLnTx/>
                <a:uFillTx/>
                <a:latin typeface="Segoe UI Light"/>
                <a:ea typeface="+mn-ea"/>
                <a:cs typeface="Segoe UI" pitchFamily="34" charset="0"/>
              </a:rPr>
            </a:br>
            <a:r>
              <a:rPr kumimoji="0" lang="fr-FR" sz="2000" b="0" i="0" u="none" strike="noStrike" kern="1200" cap="none" spc="-100" normalizeH="0" baseline="0" noProof="0" dirty="0" smtClean="0">
                <a:ln w="3175">
                  <a:noFill/>
                </a:ln>
                <a:solidFill>
                  <a:srgbClr val="FFFFFF"/>
                </a:solidFill>
                <a:effectLst/>
                <a:uLnTx/>
                <a:uFillTx/>
                <a:latin typeface="Segoe UI Light"/>
                <a:ea typeface="+mn-ea"/>
                <a:cs typeface="Segoe UI" pitchFamily="34" charset="0"/>
              </a:rPr>
              <a:t>@</a:t>
            </a:r>
            <a:r>
              <a:rPr kumimoji="0" lang="fr-FR" sz="2000" b="0" i="0" u="none" strike="noStrike" kern="1200" cap="none" spc="-100" normalizeH="0" baseline="0" noProof="0" dirty="0" err="1" smtClean="0">
                <a:ln w="3175">
                  <a:noFill/>
                </a:ln>
                <a:solidFill>
                  <a:srgbClr val="FFFFFF"/>
                </a:solidFill>
                <a:effectLst/>
                <a:uLnTx/>
                <a:uFillTx/>
                <a:latin typeface="Segoe UI Light"/>
                <a:ea typeface="+mn-ea"/>
                <a:cs typeface="Segoe UI" pitchFamily="34" charset="0"/>
              </a:rPr>
              <a:t>meulta</a:t>
            </a:r>
            <a:endParaRPr kumimoji="0" lang="fr-FR" sz="20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26" name="Title 1"/>
          <p:cNvSpPr txBox="1">
            <a:spLocks/>
          </p:cNvSpPr>
          <p:nvPr/>
        </p:nvSpPr>
        <p:spPr>
          <a:xfrm>
            <a:off x="2813839" y="4419145"/>
            <a:ext cx="3846382" cy="1307780"/>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algn="r"/>
            <a:r>
              <a:rPr lang="fr-FR" sz="3200" dirty="0" smtClean="0">
                <a:solidFill>
                  <a:srgbClr val="FFFFFF"/>
                </a:solidFill>
                <a:latin typeface="Segoe UI Light"/>
              </a:rPr>
              <a:t>Jean-Sébastien Dupuy</a:t>
            </a:r>
            <a:r>
              <a:rPr lang="fr-FR" sz="4000" dirty="0" smtClean="0">
                <a:solidFill>
                  <a:srgbClr val="FFFFFF"/>
                </a:solidFill>
                <a:latin typeface="Segoe UI Light"/>
              </a:rPr>
              <a:t/>
            </a:r>
            <a:br>
              <a:rPr lang="fr-FR" sz="4000" dirty="0" smtClean="0">
                <a:solidFill>
                  <a:srgbClr val="FFFFFF"/>
                </a:solidFill>
                <a:latin typeface="Segoe UI Light"/>
              </a:rPr>
            </a:br>
            <a:r>
              <a:rPr lang="fr-FR" sz="2000" dirty="0" smtClean="0">
                <a:solidFill>
                  <a:srgbClr val="FFFFFF"/>
                </a:solidFill>
                <a:latin typeface="Segoe UI Light"/>
              </a:rPr>
              <a:t>Microsoft – Technical </a:t>
            </a:r>
            <a:r>
              <a:rPr lang="fr-FR" sz="2000" dirty="0" err="1" smtClean="0">
                <a:solidFill>
                  <a:srgbClr val="FFFFFF"/>
                </a:solidFill>
                <a:latin typeface="Segoe UI Light"/>
              </a:rPr>
              <a:t>Evangelist</a:t>
            </a:r>
            <a:r>
              <a:rPr lang="fr-FR" sz="2000" dirty="0" smtClean="0">
                <a:solidFill>
                  <a:srgbClr val="FFFFFF"/>
                </a:solidFill>
                <a:latin typeface="Segoe UI Light"/>
              </a:rPr>
              <a:t/>
            </a:r>
            <a:br>
              <a:rPr lang="fr-FR" sz="2000" dirty="0" smtClean="0">
                <a:solidFill>
                  <a:srgbClr val="FFFFFF"/>
                </a:solidFill>
                <a:latin typeface="Segoe UI Light"/>
              </a:rPr>
            </a:br>
            <a:r>
              <a:rPr lang="fr-FR" sz="2000" dirty="0" smtClean="0">
                <a:solidFill>
                  <a:srgbClr val="FFFFFF"/>
                </a:solidFill>
                <a:latin typeface="Segoe UI Light"/>
              </a:rPr>
              <a:t>      @</a:t>
            </a:r>
            <a:r>
              <a:rPr lang="fr-FR" sz="2000" dirty="0" err="1" smtClean="0">
                <a:solidFill>
                  <a:srgbClr val="FFFFFF"/>
                </a:solidFill>
                <a:latin typeface="Segoe UI Light"/>
              </a:rPr>
              <a:t>dupuyjs</a:t>
            </a:r>
            <a:endParaRPr lang="fr-FR" sz="2400" dirty="0">
              <a:solidFill>
                <a:srgbClr val="FFFFFF"/>
              </a:solidFill>
              <a:latin typeface="Segoe UI Light"/>
            </a:endParaRPr>
          </a:p>
        </p:txBody>
      </p:sp>
      <p:grpSp>
        <p:nvGrpSpPr>
          <p:cNvPr id="9" name="Group 8"/>
          <p:cNvGrpSpPr/>
          <p:nvPr/>
        </p:nvGrpSpPr>
        <p:grpSpPr>
          <a:xfrm>
            <a:off x="1751749" y="3261828"/>
            <a:ext cx="1074326" cy="1055141"/>
            <a:chOff x="5912048" y="688950"/>
            <a:chExt cx="2016224" cy="1980220"/>
          </a:xfrm>
        </p:grpSpPr>
        <p:pic>
          <p:nvPicPr>
            <p:cNvPr id="10" name="Picture 9"/>
            <p:cNvPicPr>
              <a:picLocks noChangeAspect="1"/>
            </p:cNvPicPr>
            <p:nvPr/>
          </p:nvPicPr>
          <p:blipFill>
            <a:blip r:embed="rId4"/>
            <a:stretch>
              <a:fillRect/>
            </a:stretch>
          </p:blipFill>
          <p:spPr>
            <a:xfrm>
              <a:off x="5930205" y="688950"/>
              <a:ext cx="1998067" cy="1980220"/>
            </a:xfrm>
            <a:prstGeom prst="rect">
              <a:avLst/>
            </a:prstGeom>
          </p:spPr>
        </p:pic>
        <p:sp>
          <p:nvSpPr>
            <p:cNvPr id="11" name="Oval 10"/>
            <p:cNvSpPr/>
            <p:nvPr/>
          </p:nvSpPr>
          <p:spPr bwMode="auto">
            <a:xfrm>
              <a:off x="5912048" y="700768"/>
              <a:ext cx="2016224" cy="1944216"/>
            </a:xfrm>
            <a:prstGeom prst="ellipse">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1740053" y="4437959"/>
            <a:ext cx="1079929" cy="1056540"/>
            <a:chOff x="529605" y="2477926"/>
            <a:chExt cx="2027759" cy="1983842"/>
          </a:xfrm>
        </p:grpSpPr>
        <p:pic>
          <p:nvPicPr>
            <p:cNvPr id="13" name="Picture 12"/>
            <p:cNvPicPr>
              <a:picLocks noChangeAspect="1"/>
            </p:cNvPicPr>
            <p:nvPr/>
          </p:nvPicPr>
          <p:blipFill>
            <a:blip r:embed="rId5"/>
            <a:stretch>
              <a:fillRect/>
            </a:stretch>
          </p:blipFill>
          <p:spPr>
            <a:xfrm>
              <a:off x="551566" y="2477926"/>
              <a:ext cx="2005798" cy="1983842"/>
            </a:xfrm>
            <a:prstGeom prst="rect">
              <a:avLst/>
            </a:prstGeom>
          </p:spPr>
        </p:pic>
        <p:sp>
          <p:nvSpPr>
            <p:cNvPr id="14" name="Oval 13"/>
            <p:cNvSpPr/>
            <p:nvPr/>
          </p:nvSpPr>
          <p:spPr bwMode="auto">
            <a:xfrm>
              <a:off x="529605" y="2489150"/>
              <a:ext cx="2016224" cy="1944216"/>
            </a:xfrm>
            <a:prstGeom prst="ellipse">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itle 1"/>
          <p:cNvSpPr txBox="1">
            <a:spLocks/>
          </p:cNvSpPr>
          <p:nvPr/>
        </p:nvSpPr>
        <p:spPr>
          <a:xfrm>
            <a:off x="2846813" y="5625748"/>
            <a:ext cx="3828543" cy="1307780"/>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solidFill>
                  <a:schemeClr val="bg1"/>
                </a:solidFill>
                <a:effectLst/>
                <a:latin typeface="+mj-lt"/>
                <a:ea typeface="+mn-ea"/>
                <a:cs typeface="Segoe UI" pitchFamily="34" charset="0"/>
              </a:defRPr>
            </a:lvl1pPr>
          </a:lstStyle>
          <a:p>
            <a:pPr algn="r"/>
            <a:r>
              <a:rPr lang="fr-FR" sz="3200" dirty="0" smtClean="0">
                <a:solidFill>
                  <a:srgbClr val="FFFFFF"/>
                </a:solidFill>
                <a:latin typeface="Segoe UI Light"/>
              </a:rPr>
              <a:t>Stéphane Louge</a:t>
            </a:r>
            <a:r>
              <a:rPr lang="fr-FR" sz="4000" dirty="0" smtClean="0">
                <a:solidFill>
                  <a:srgbClr val="FFFFFF"/>
                </a:solidFill>
                <a:latin typeface="Segoe UI Light"/>
              </a:rPr>
              <a:t/>
            </a:r>
            <a:br>
              <a:rPr lang="fr-FR" sz="4000" dirty="0" smtClean="0">
                <a:solidFill>
                  <a:srgbClr val="FFFFFF"/>
                </a:solidFill>
                <a:latin typeface="Segoe UI Light"/>
              </a:rPr>
            </a:br>
            <a:r>
              <a:rPr lang="fr-FR" sz="1800" dirty="0" err="1" smtClean="0">
                <a:solidFill>
                  <a:srgbClr val="FFFFFF"/>
                </a:solidFill>
                <a:latin typeface="Segoe UI Light"/>
              </a:rPr>
              <a:t>Neotech</a:t>
            </a:r>
            <a:r>
              <a:rPr lang="fr-FR" sz="1800" dirty="0" smtClean="0">
                <a:solidFill>
                  <a:srgbClr val="FFFFFF"/>
                </a:solidFill>
                <a:latin typeface="Segoe UI Light"/>
              </a:rPr>
              <a:t> Solutions – Responsable Pôle UX</a:t>
            </a:r>
            <a:r>
              <a:rPr lang="fr-FR" sz="2000" dirty="0" smtClean="0">
                <a:solidFill>
                  <a:srgbClr val="FFFFFF"/>
                </a:solidFill>
                <a:latin typeface="Segoe UI Light"/>
              </a:rPr>
              <a:t>      @</a:t>
            </a:r>
            <a:r>
              <a:rPr lang="fr-FR" sz="2000" dirty="0" err="1" smtClean="0">
                <a:solidFill>
                  <a:srgbClr val="FFFFFF"/>
                </a:solidFill>
                <a:latin typeface="Segoe UI Light"/>
              </a:rPr>
              <a:t>slouge</a:t>
            </a:r>
            <a:endParaRPr lang="fr-FR" sz="2400" dirty="0">
              <a:solidFill>
                <a:srgbClr val="FFFFFF"/>
              </a:solidFill>
              <a:latin typeface="Segoe UI Light"/>
            </a:endParaRPr>
          </a:p>
        </p:txBody>
      </p:sp>
      <p:pic>
        <p:nvPicPr>
          <p:cNvPr id="17"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6884" y="5644820"/>
            <a:ext cx="1068233" cy="1056024"/>
          </a:xfrm>
          <a:prstGeom prst="rect">
            <a:avLst/>
          </a:prstGeom>
        </p:spPr>
      </p:pic>
      <p:sp>
        <p:nvSpPr>
          <p:cNvPr id="18" name="Oval 13"/>
          <p:cNvSpPr/>
          <p:nvPr/>
        </p:nvSpPr>
        <p:spPr bwMode="auto">
          <a:xfrm>
            <a:off x="1755188" y="5650540"/>
            <a:ext cx="1073786" cy="1035436"/>
          </a:xfrm>
          <a:prstGeom prst="ellipse">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28872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Espace réservé du texte 2"/>
          <p:cNvSpPr>
            <a:spLocks noGrp="1"/>
          </p:cNvSpPr>
          <p:nvPr>
            <p:ph type="body" sz="quarter" idx="10"/>
          </p:nvPr>
        </p:nvSpPr>
        <p:spPr>
          <a:xfrm>
            <a:off x="270795" y="1684477"/>
            <a:ext cx="11653523" cy="1307024"/>
          </a:xfrm>
          <a:prstGeom prst="rect">
            <a:avLst/>
          </a:prstGeom>
        </p:spPr>
        <p:txBody>
          <a:bodyPr/>
          <a:lstStyle/>
          <a:p>
            <a:r>
              <a:rPr lang="fr-FR" dirty="0"/>
              <a:t>Capacité spécifiques par familles</a:t>
            </a:r>
          </a:p>
          <a:p>
            <a:r>
              <a:rPr lang="fr-FR" dirty="0"/>
              <a:t>Mise à jour spécifique</a:t>
            </a:r>
          </a:p>
          <a:p>
            <a:r>
              <a:rPr lang="fr-FR" dirty="0"/>
              <a:t>N’invalide pas les binaire</a:t>
            </a:r>
            <a:endParaRPr lang="fr-FR" dirty="0" smtClean="0"/>
          </a:p>
        </p:txBody>
      </p:sp>
      <p:sp>
        <p:nvSpPr>
          <p:cNvPr id="4" name="Title 3"/>
          <p:cNvSpPr>
            <a:spLocks noGrp="1"/>
          </p:cNvSpPr>
          <p:nvPr>
            <p:ph type="title"/>
          </p:nvPr>
        </p:nvSpPr>
        <p:spPr/>
        <p:txBody>
          <a:bodyPr/>
          <a:lstStyle/>
          <a:p>
            <a:r>
              <a:rPr lang="en-US" dirty="0" smtClean="0"/>
              <a:t>Universal Windows Platform</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a:t>Des API spécifiques aux plateformes</a:t>
            </a:r>
          </a:p>
        </p:txBody>
      </p:sp>
      <p:grpSp>
        <p:nvGrpSpPr>
          <p:cNvPr id="11" name="Group 24"/>
          <p:cNvGrpSpPr/>
          <p:nvPr/>
        </p:nvGrpSpPr>
        <p:grpSpPr>
          <a:xfrm>
            <a:off x="7608321" y="3800501"/>
            <a:ext cx="4342259" cy="2486837"/>
            <a:chOff x="5904690" y="3144065"/>
            <a:chExt cx="5885233" cy="3042726"/>
          </a:xfrm>
        </p:grpSpPr>
        <p:sp>
          <p:nvSpPr>
            <p:cNvPr id="12" name="Rectangle 11"/>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Phone</a:t>
              </a:r>
            </a:p>
            <a:p>
              <a:pPr algn="ctr">
                <a:lnSpc>
                  <a:spcPct val="90000"/>
                </a:lnSpc>
                <a:spcBef>
                  <a:spcPts val="441"/>
                </a:spcBef>
              </a:pPr>
              <a:r>
                <a:rPr lang="en-US" sz="1029" dirty="0"/>
                <a:t>Device</a:t>
              </a:r>
              <a:endParaRPr lang="en-US" sz="1470" dirty="0"/>
            </a:p>
          </p:txBody>
        </p:sp>
        <p:sp>
          <p:nvSpPr>
            <p:cNvPr id="13" name="Rectangle 12"/>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Xbox</a:t>
              </a:r>
            </a:p>
            <a:p>
              <a:pPr algn="ctr">
                <a:lnSpc>
                  <a:spcPct val="90000"/>
                </a:lnSpc>
                <a:spcBef>
                  <a:spcPts val="441"/>
                </a:spcBef>
              </a:pPr>
              <a:r>
                <a:rPr lang="en-US" sz="1029" dirty="0"/>
                <a:t>Device</a:t>
              </a:r>
              <a:endParaRPr lang="en-US" sz="1470" dirty="0"/>
            </a:p>
          </p:txBody>
        </p:sp>
        <p:sp>
          <p:nvSpPr>
            <p:cNvPr id="14" name="Rectangle 13"/>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Desktop</a:t>
              </a:r>
            </a:p>
            <a:p>
              <a:pPr algn="ctr">
                <a:lnSpc>
                  <a:spcPct val="90000"/>
                </a:lnSpc>
                <a:spcBef>
                  <a:spcPts val="441"/>
                </a:spcBef>
              </a:pPr>
              <a:r>
                <a:rPr lang="en-US" sz="1029" dirty="0"/>
                <a:t>Device</a:t>
              </a:r>
              <a:endParaRPr lang="en-US" sz="1470" dirty="0"/>
            </a:p>
          </p:txBody>
        </p:sp>
        <p:sp>
          <p:nvSpPr>
            <p:cNvPr id="15" name="Rectangle 14"/>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Windows Core</a:t>
              </a:r>
            </a:p>
          </p:txBody>
        </p:sp>
        <p:sp>
          <p:nvSpPr>
            <p:cNvPr id="16" name="Rectangle 15"/>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Universal Windows Platform</a:t>
              </a:r>
            </a:p>
          </p:txBody>
        </p:sp>
      </p:grpSp>
      <p:sp>
        <p:nvSpPr>
          <p:cNvPr id="17" name="Snip Diagonal Corner Rectangle 31"/>
          <p:cNvSpPr/>
          <p:nvPr/>
        </p:nvSpPr>
        <p:spPr>
          <a:xfrm>
            <a:off x="8741508" y="2931512"/>
            <a:ext cx="979485" cy="755294"/>
          </a:xfrm>
          <a:prstGeom prst="snip2DiagRect">
            <a:avLst>
              <a:gd name="adj1" fmla="val 0"/>
              <a:gd name="adj2" fmla="val 0"/>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Phone</a:t>
            </a:r>
          </a:p>
          <a:p>
            <a:pPr algn="ctr">
              <a:lnSpc>
                <a:spcPct val="90000"/>
              </a:lnSpc>
              <a:spcBef>
                <a:spcPts val="441"/>
              </a:spcBef>
            </a:pPr>
            <a:r>
              <a:rPr lang="en-US" sz="1029" dirty="0"/>
              <a:t>extension</a:t>
            </a:r>
            <a:endParaRPr lang="en-US" sz="1470" dirty="0"/>
          </a:p>
        </p:txBody>
      </p:sp>
      <p:sp>
        <p:nvSpPr>
          <p:cNvPr id="18" name="Snip Diagonal Corner Rectangle 32"/>
          <p:cNvSpPr/>
          <p:nvPr/>
        </p:nvSpPr>
        <p:spPr>
          <a:xfrm>
            <a:off x="10990825" y="2931512"/>
            <a:ext cx="958753" cy="755294"/>
          </a:xfrm>
          <a:prstGeom prst="snip2DiagRect">
            <a:avLst>
              <a:gd name="adj1" fmla="val 0"/>
              <a:gd name="adj2" fmla="val 0"/>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Xbox</a:t>
            </a:r>
          </a:p>
          <a:p>
            <a:pPr algn="ctr">
              <a:lnSpc>
                <a:spcPct val="90000"/>
              </a:lnSpc>
              <a:spcBef>
                <a:spcPts val="441"/>
              </a:spcBef>
            </a:pPr>
            <a:r>
              <a:rPr lang="en-US" sz="1029" dirty="0"/>
              <a:t>extension</a:t>
            </a:r>
            <a:endParaRPr lang="en-US" sz="1470" dirty="0"/>
          </a:p>
        </p:txBody>
      </p:sp>
      <p:sp>
        <p:nvSpPr>
          <p:cNvPr id="19" name="Snip Diagonal Corner Rectangle 33"/>
          <p:cNvSpPr/>
          <p:nvPr/>
        </p:nvSpPr>
        <p:spPr>
          <a:xfrm>
            <a:off x="7607320" y="2931513"/>
            <a:ext cx="982741" cy="755294"/>
          </a:xfrm>
          <a:prstGeom prst="snip2DiagRect">
            <a:avLst>
              <a:gd name="adj1" fmla="val 0"/>
              <a:gd name="adj2" fmla="val 0"/>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Desktop</a:t>
            </a:r>
          </a:p>
          <a:p>
            <a:pPr algn="ctr">
              <a:lnSpc>
                <a:spcPct val="90000"/>
              </a:lnSpc>
              <a:spcBef>
                <a:spcPts val="441"/>
              </a:spcBef>
            </a:pPr>
            <a:r>
              <a:rPr lang="en-US" sz="1029" dirty="0"/>
              <a:t>extension</a:t>
            </a:r>
            <a:endParaRPr lang="en-US" sz="1470" dirty="0"/>
          </a:p>
        </p:txBody>
      </p:sp>
      <p:sp>
        <p:nvSpPr>
          <p:cNvPr id="20" name="Snip Diagonal Corner Rectangle 31"/>
          <p:cNvSpPr/>
          <p:nvPr/>
        </p:nvSpPr>
        <p:spPr>
          <a:xfrm>
            <a:off x="9872440" y="2931512"/>
            <a:ext cx="966937" cy="755294"/>
          </a:xfrm>
          <a:prstGeom prst="snip2DiagRect">
            <a:avLst>
              <a:gd name="adj1" fmla="val 0"/>
              <a:gd name="adj2" fmla="val 0"/>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err="1"/>
              <a:t>IoT</a:t>
            </a:r>
            <a:endParaRPr lang="en-US" sz="1470" dirty="0"/>
          </a:p>
          <a:p>
            <a:pPr algn="ctr">
              <a:lnSpc>
                <a:spcPct val="90000"/>
              </a:lnSpc>
              <a:spcBef>
                <a:spcPts val="441"/>
              </a:spcBef>
            </a:pPr>
            <a:r>
              <a:rPr lang="en-US" sz="1029" dirty="0"/>
              <a:t>extension</a:t>
            </a:r>
            <a:endParaRPr lang="en-US" sz="1470" dirty="0"/>
          </a:p>
        </p:txBody>
      </p:sp>
      <p:pic>
        <p:nvPicPr>
          <p:cNvPr id="21" name="Image 20"/>
          <p:cNvPicPr>
            <a:picLocks noChangeAspect="1"/>
          </p:cNvPicPr>
          <p:nvPr/>
        </p:nvPicPr>
        <p:blipFill>
          <a:blip r:embed="rId3"/>
          <a:stretch>
            <a:fillRect/>
          </a:stretch>
        </p:blipFill>
        <p:spPr>
          <a:xfrm>
            <a:off x="882022" y="3518282"/>
            <a:ext cx="5442918" cy="2861360"/>
          </a:xfrm>
          <a:prstGeom prst="rect">
            <a:avLst/>
          </a:prstGeom>
        </p:spPr>
      </p:pic>
    </p:spTree>
    <p:extLst>
      <p:ext uri="{BB962C8B-B14F-4D97-AF65-F5344CB8AC3E}">
        <p14:creationId xmlns:p14="http://schemas.microsoft.com/office/powerpoint/2010/main" val="2264559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62490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Espace réservé du texte 2"/>
          <p:cNvSpPr>
            <a:spLocks noGrp="1"/>
          </p:cNvSpPr>
          <p:nvPr>
            <p:ph type="body" sz="quarter" idx="10"/>
          </p:nvPr>
        </p:nvSpPr>
        <p:spPr>
          <a:xfrm>
            <a:off x="270795" y="1684477"/>
            <a:ext cx="11653523" cy="908775"/>
          </a:xfrm>
          <a:prstGeom prst="rect">
            <a:avLst/>
          </a:prstGeom>
        </p:spPr>
        <p:txBody>
          <a:bodyPr/>
          <a:lstStyle/>
          <a:p>
            <a:r>
              <a:rPr lang="fr-FR" dirty="0"/>
              <a:t>Fonctionne sur tous les </a:t>
            </a:r>
            <a:r>
              <a:rPr lang="fr-FR" dirty="0" err="1"/>
              <a:t>devices</a:t>
            </a:r>
            <a:endParaRPr lang="fr-FR" dirty="0"/>
          </a:p>
          <a:p>
            <a:r>
              <a:rPr lang="fr-FR" dirty="0"/>
              <a:t>Gestion des capacités</a:t>
            </a:r>
          </a:p>
        </p:txBody>
      </p:sp>
      <p:sp>
        <p:nvSpPr>
          <p:cNvPr id="4" name="Title 3"/>
          <p:cNvSpPr>
            <a:spLocks noGrp="1"/>
          </p:cNvSpPr>
          <p:nvPr>
            <p:ph type="title"/>
          </p:nvPr>
        </p:nvSpPr>
        <p:spPr/>
        <p:txBody>
          <a:bodyPr/>
          <a:lstStyle/>
          <a:p>
            <a:r>
              <a:rPr lang="en-US" dirty="0" smtClean="0"/>
              <a:t>Universal Windows Platform</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smtClean="0"/>
              <a:t>Un binaire universel</a:t>
            </a:r>
            <a:endParaRPr lang="fr-FR" dirty="0"/>
          </a:p>
        </p:txBody>
      </p:sp>
      <p:grpSp>
        <p:nvGrpSpPr>
          <p:cNvPr id="11" name="Group 24"/>
          <p:cNvGrpSpPr/>
          <p:nvPr/>
        </p:nvGrpSpPr>
        <p:grpSpPr>
          <a:xfrm>
            <a:off x="7608321" y="3800501"/>
            <a:ext cx="4342259" cy="2486837"/>
            <a:chOff x="5904690" y="3144065"/>
            <a:chExt cx="5885233" cy="3042726"/>
          </a:xfrm>
        </p:grpSpPr>
        <p:sp>
          <p:nvSpPr>
            <p:cNvPr id="12" name="Rectangle 11"/>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Phone</a:t>
              </a:r>
            </a:p>
            <a:p>
              <a:pPr algn="ctr">
                <a:lnSpc>
                  <a:spcPct val="90000"/>
                </a:lnSpc>
                <a:spcBef>
                  <a:spcPts val="441"/>
                </a:spcBef>
              </a:pPr>
              <a:r>
                <a:rPr lang="en-US" sz="1029" dirty="0"/>
                <a:t>Device</a:t>
              </a:r>
              <a:endParaRPr lang="en-US" sz="1470" dirty="0"/>
            </a:p>
          </p:txBody>
        </p:sp>
        <p:sp>
          <p:nvSpPr>
            <p:cNvPr id="13" name="Rectangle 12"/>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Xbox</a:t>
              </a:r>
            </a:p>
            <a:p>
              <a:pPr algn="ctr">
                <a:lnSpc>
                  <a:spcPct val="90000"/>
                </a:lnSpc>
                <a:spcBef>
                  <a:spcPts val="441"/>
                </a:spcBef>
              </a:pPr>
              <a:r>
                <a:rPr lang="en-US" sz="1029" dirty="0"/>
                <a:t>Device</a:t>
              </a:r>
              <a:endParaRPr lang="en-US" sz="1470" dirty="0"/>
            </a:p>
          </p:txBody>
        </p:sp>
        <p:sp>
          <p:nvSpPr>
            <p:cNvPr id="14" name="Rectangle 13"/>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Desktop</a:t>
              </a:r>
            </a:p>
            <a:p>
              <a:pPr algn="ctr">
                <a:lnSpc>
                  <a:spcPct val="90000"/>
                </a:lnSpc>
                <a:spcBef>
                  <a:spcPts val="441"/>
                </a:spcBef>
              </a:pPr>
              <a:r>
                <a:rPr lang="en-US" sz="1029" dirty="0"/>
                <a:t>Device</a:t>
              </a:r>
              <a:endParaRPr lang="en-US" sz="1470" dirty="0"/>
            </a:p>
          </p:txBody>
        </p:sp>
        <p:sp>
          <p:nvSpPr>
            <p:cNvPr id="15" name="Rectangle 14"/>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Windows Core</a:t>
              </a:r>
            </a:p>
          </p:txBody>
        </p:sp>
        <p:sp>
          <p:nvSpPr>
            <p:cNvPr id="16" name="Rectangle 15"/>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Universal Windows Platform</a:t>
              </a:r>
            </a:p>
          </p:txBody>
        </p:sp>
      </p:grpSp>
      <p:sp>
        <p:nvSpPr>
          <p:cNvPr id="17" name="Snip Diagonal Corner Rectangle 31"/>
          <p:cNvSpPr/>
          <p:nvPr/>
        </p:nvSpPr>
        <p:spPr>
          <a:xfrm>
            <a:off x="8741508" y="2931512"/>
            <a:ext cx="979485" cy="755294"/>
          </a:xfrm>
          <a:prstGeom prst="snip2DiagRect">
            <a:avLst>
              <a:gd name="adj1" fmla="val 0"/>
              <a:gd name="adj2" fmla="val 0"/>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Phone</a:t>
            </a:r>
          </a:p>
          <a:p>
            <a:pPr algn="ctr">
              <a:lnSpc>
                <a:spcPct val="90000"/>
              </a:lnSpc>
              <a:spcBef>
                <a:spcPts val="441"/>
              </a:spcBef>
            </a:pPr>
            <a:r>
              <a:rPr lang="en-US" sz="1029" dirty="0"/>
              <a:t>extension</a:t>
            </a:r>
            <a:endParaRPr lang="en-US" sz="1470" dirty="0"/>
          </a:p>
        </p:txBody>
      </p:sp>
      <p:sp>
        <p:nvSpPr>
          <p:cNvPr id="18" name="Snip Diagonal Corner Rectangle 32"/>
          <p:cNvSpPr/>
          <p:nvPr/>
        </p:nvSpPr>
        <p:spPr>
          <a:xfrm>
            <a:off x="10990825" y="2931512"/>
            <a:ext cx="958753" cy="755294"/>
          </a:xfrm>
          <a:prstGeom prst="snip2DiagRect">
            <a:avLst>
              <a:gd name="adj1" fmla="val 0"/>
              <a:gd name="adj2" fmla="val 0"/>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Xbox</a:t>
            </a:r>
          </a:p>
          <a:p>
            <a:pPr algn="ctr">
              <a:lnSpc>
                <a:spcPct val="90000"/>
              </a:lnSpc>
              <a:spcBef>
                <a:spcPts val="441"/>
              </a:spcBef>
            </a:pPr>
            <a:r>
              <a:rPr lang="en-US" sz="1029" dirty="0"/>
              <a:t>extension</a:t>
            </a:r>
            <a:endParaRPr lang="en-US" sz="1470" dirty="0"/>
          </a:p>
        </p:txBody>
      </p:sp>
      <p:sp>
        <p:nvSpPr>
          <p:cNvPr id="19" name="Snip Diagonal Corner Rectangle 33"/>
          <p:cNvSpPr/>
          <p:nvPr/>
        </p:nvSpPr>
        <p:spPr>
          <a:xfrm>
            <a:off x="7607320" y="2931513"/>
            <a:ext cx="982741" cy="755294"/>
          </a:xfrm>
          <a:prstGeom prst="snip2DiagRect">
            <a:avLst>
              <a:gd name="adj1" fmla="val 0"/>
              <a:gd name="adj2" fmla="val 0"/>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Desktop</a:t>
            </a:r>
          </a:p>
          <a:p>
            <a:pPr algn="ctr">
              <a:lnSpc>
                <a:spcPct val="90000"/>
              </a:lnSpc>
              <a:spcBef>
                <a:spcPts val="441"/>
              </a:spcBef>
            </a:pPr>
            <a:r>
              <a:rPr lang="en-US" sz="1029" dirty="0"/>
              <a:t>extension</a:t>
            </a:r>
            <a:endParaRPr lang="en-US" sz="1470" dirty="0"/>
          </a:p>
        </p:txBody>
      </p:sp>
      <p:sp>
        <p:nvSpPr>
          <p:cNvPr id="20" name="Snip Diagonal Corner Rectangle 31"/>
          <p:cNvSpPr/>
          <p:nvPr/>
        </p:nvSpPr>
        <p:spPr>
          <a:xfrm>
            <a:off x="9872440" y="2931512"/>
            <a:ext cx="966937" cy="755294"/>
          </a:xfrm>
          <a:prstGeom prst="snip2DiagRect">
            <a:avLst>
              <a:gd name="adj1" fmla="val 0"/>
              <a:gd name="adj2" fmla="val 0"/>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err="1"/>
              <a:t>IoT</a:t>
            </a:r>
            <a:endParaRPr lang="en-US" sz="1470" dirty="0"/>
          </a:p>
          <a:p>
            <a:pPr algn="ctr">
              <a:lnSpc>
                <a:spcPct val="90000"/>
              </a:lnSpc>
              <a:spcBef>
                <a:spcPts val="441"/>
              </a:spcBef>
            </a:pPr>
            <a:r>
              <a:rPr lang="en-US" sz="1029" dirty="0"/>
              <a:t>extension</a:t>
            </a:r>
            <a:endParaRPr lang="en-US" sz="1470" dirty="0"/>
          </a:p>
        </p:txBody>
      </p:sp>
      <p:pic>
        <p:nvPicPr>
          <p:cNvPr id="21" name="Image 20"/>
          <p:cNvPicPr>
            <a:picLocks noChangeAspect="1"/>
          </p:cNvPicPr>
          <p:nvPr/>
        </p:nvPicPr>
        <p:blipFill>
          <a:blip r:embed="rId3"/>
          <a:stretch>
            <a:fillRect/>
          </a:stretch>
        </p:blipFill>
        <p:spPr>
          <a:xfrm>
            <a:off x="914423" y="2931512"/>
            <a:ext cx="5181577" cy="3309401"/>
          </a:xfrm>
          <a:prstGeom prst="rect">
            <a:avLst/>
          </a:prstGeom>
        </p:spPr>
      </p:pic>
      <p:sp>
        <p:nvSpPr>
          <p:cNvPr id="22" name="Snip Diagonal Corner Rectangle 13"/>
          <p:cNvSpPr/>
          <p:nvPr/>
        </p:nvSpPr>
        <p:spPr>
          <a:xfrm>
            <a:off x="7608321" y="2062523"/>
            <a:ext cx="4342259" cy="755294"/>
          </a:xfrm>
          <a:prstGeom prst="snip2DiagRect">
            <a:avLst>
              <a:gd name="adj1" fmla="val 0"/>
              <a:gd name="adj2" fmla="val 0"/>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0678" rIns="0"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Windows Application</a:t>
            </a:r>
          </a:p>
        </p:txBody>
      </p:sp>
    </p:spTree>
    <p:extLst>
      <p:ext uri="{BB962C8B-B14F-4D97-AF65-F5344CB8AC3E}">
        <p14:creationId xmlns:p14="http://schemas.microsoft.com/office/powerpoint/2010/main" val="90632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807" y="1981611"/>
            <a:ext cx="10020386" cy="2894778"/>
          </a:xfrm>
          <a:prstGeom prst="rect">
            <a:avLst/>
          </a:prstGeom>
        </p:spPr>
      </p:pic>
    </p:spTree>
    <p:extLst>
      <p:ext uri="{BB962C8B-B14F-4D97-AF65-F5344CB8AC3E}">
        <p14:creationId xmlns:p14="http://schemas.microsoft.com/office/powerpoint/2010/main" val="422361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05121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357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289957"/>
            <a:ext cx="11802925" cy="899537"/>
          </a:xfrm>
        </p:spPr>
        <p:txBody>
          <a:bodyPr/>
          <a:lstStyle/>
          <a:p>
            <a:r>
              <a:rPr lang="en-US" dirty="0" smtClean="0"/>
              <a:t>NuGet</a:t>
            </a:r>
            <a:endParaRPr lang="en-US" dirty="0"/>
          </a:p>
        </p:txBody>
      </p:sp>
      <p:sp>
        <p:nvSpPr>
          <p:cNvPr id="4" name="Text Placeholder 1"/>
          <p:cNvSpPr>
            <a:spLocks noGrp="1"/>
          </p:cNvSpPr>
          <p:nvPr>
            <p:ph type="body" sz="quarter" idx="10"/>
          </p:nvPr>
        </p:nvSpPr>
        <p:spPr>
          <a:xfrm>
            <a:off x="403439" y="1262641"/>
            <a:ext cx="11668727" cy="5376993"/>
          </a:xfrm>
        </p:spPr>
        <p:txBody>
          <a:bodyPr/>
          <a:lstStyle/>
          <a:p>
            <a:r>
              <a:rPr lang="en-US" sz="2745" dirty="0"/>
              <a:t>Universal Windows apps support referencing Windows 8.1 NuGet packages</a:t>
            </a:r>
          </a:p>
          <a:p>
            <a:endParaRPr lang="en-US" sz="2745" dirty="0"/>
          </a:p>
          <a:p>
            <a:endParaRPr lang="en-US" sz="2745" dirty="0"/>
          </a:p>
          <a:p>
            <a:endParaRPr lang="en-US" sz="2745" dirty="0"/>
          </a:p>
          <a:p>
            <a:endParaRPr lang="en-US" sz="2745" dirty="0"/>
          </a:p>
          <a:p>
            <a:pPr marL="0" indent="0">
              <a:buNone/>
            </a:pPr>
            <a:endParaRPr lang="en-US" sz="2745" dirty="0"/>
          </a:p>
          <a:p>
            <a:endParaRPr lang="en-US" sz="2745" dirty="0"/>
          </a:p>
          <a:p>
            <a:endParaRPr lang="en-US" sz="2745" dirty="0"/>
          </a:p>
          <a:p>
            <a:endParaRPr lang="en-US" sz="2745" dirty="0"/>
          </a:p>
          <a:p>
            <a:endParaRPr lang="en-US" sz="2745" dirty="0"/>
          </a:p>
          <a:p>
            <a:endParaRPr lang="en-US" sz="2745" dirty="0"/>
          </a:p>
          <a:p>
            <a:pPr lvl="1"/>
            <a:endParaRPr lang="en-US" sz="784"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a:p>
            <a:endParaRPr lang="en-US" sz="2745" dirty="0"/>
          </a:p>
        </p:txBody>
      </p:sp>
      <p:pic>
        <p:nvPicPr>
          <p:cNvPr id="2" name="Picture 1"/>
          <p:cNvPicPr>
            <a:picLocks noChangeAspect="1"/>
          </p:cNvPicPr>
          <p:nvPr/>
        </p:nvPicPr>
        <p:blipFill>
          <a:blip r:embed="rId3"/>
          <a:stretch>
            <a:fillRect/>
          </a:stretch>
        </p:blipFill>
        <p:spPr>
          <a:xfrm>
            <a:off x="1613877" y="2009661"/>
            <a:ext cx="8790536" cy="4201451"/>
          </a:xfrm>
          <a:prstGeom prst="rect">
            <a:avLst/>
          </a:prstGeom>
        </p:spPr>
      </p:pic>
    </p:spTree>
    <p:extLst>
      <p:ext uri="{BB962C8B-B14F-4D97-AF65-F5344CB8AC3E}">
        <p14:creationId xmlns:p14="http://schemas.microsoft.com/office/powerpoint/2010/main" val="135222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32780"/>
            <a:ext cx="5622019" cy="3159040"/>
          </a:xfrm>
          <a:prstGeom prst="rect">
            <a:avLst/>
          </a:prstGeom>
          <a:noFill/>
          <a:ln>
            <a:noFill/>
          </a:ln>
        </p:spPr>
      </p:pic>
      <p:sp>
        <p:nvSpPr>
          <p:cNvPr id="4" name="Rectangle 3"/>
          <p:cNvSpPr/>
          <p:nvPr/>
        </p:nvSpPr>
        <p:spPr>
          <a:xfrm>
            <a:off x="5622019" y="1632780"/>
            <a:ext cx="6569982" cy="3155373"/>
          </a:xfrm>
          <a:prstGeom prst="rect">
            <a:avLst/>
          </a:prstGeom>
          <a:solidFill>
            <a:srgbClr val="9B4F9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44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Design Adaptatif</a:t>
            </a:r>
            <a:endParaRPr kumimoji="0" lang="fr-FR" sz="18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70960704"/>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54" y="-112541"/>
            <a:ext cx="12382454" cy="7316904"/>
          </a:xfrm>
          <a:prstGeom prst="rect">
            <a:avLst/>
          </a:prstGeom>
        </p:spPr>
      </p:pic>
    </p:spTree>
    <p:extLst>
      <p:ext uri="{BB962C8B-B14F-4D97-AF65-F5344CB8AC3E}">
        <p14:creationId xmlns:p14="http://schemas.microsoft.com/office/powerpoint/2010/main" val="232960925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7281332"/>
          </a:xfrm>
          <a:prstGeom prst="rect">
            <a:avLst/>
          </a:prstGeom>
        </p:spPr>
      </p:pic>
    </p:spTree>
    <p:extLst>
      <p:ext uri="{BB962C8B-B14F-4D97-AF65-F5344CB8AC3E}">
        <p14:creationId xmlns:p14="http://schemas.microsoft.com/office/powerpoint/2010/main" val="427342521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48382"/>
            <a:ext cx="12192000" cy="8106382"/>
          </a:xfrm>
          <a:prstGeom prst="rect">
            <a:avLst/>
          </a:prstGeom>
        </p:spPr>
      </p:pic>
      <p:sp>
        <p:nvSpPr>
          <p:cNvPr id="3" name="Rectangle 2"/>
          <p:cNvSpPr/>
          <p:nvPr/>
        </p:nvSpPr>
        <p:spPr>
          <a:xfrm>
            <a:off x="0" y="5086350"/>
            <a:ext cx="12192000" cy="177165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5" name="TextBox 4"/>
          <p:cNvSpPr txBox="1"/>
          <p:nvPr/>
        </p:nvSpPr>
        <p:spPr>
          <a:xfrm>
            <a:off x="200025" y="5219700"/>
            <a:ext cx="11791950" cy="1638300"/>
          </a:xfrm>
          <a:prstGeom prst="rect">
            <a:avLst/>
          </a:prstGeom>
          <a:solidFill>
            <a:schemeClr val="bg1">
              <a:alpha val="0"/>
            </a:schemeClr>
          </a:solidFill>
        </p:spPr>
        <p:txBody>
          <a:bodyPr wrap="square" rtlCol="0">
            <a:noAutofit/>
          </a:bodyPr>
          <a:lstStyle/>
          <a:p>
            <a:pPr algn="r"/>
            <a:endParaRPr lang="fr-FR" sz="3200" dirty="0" smtClean="0">
              <a:solidFill>
                <a:srgbClr val="5B9BD5">
                  <a:lumMod val="60000"/>
                  <a:lumOff val="40000"/>
                </a:srgbClr>
              </a:solidFill>
              <a:latin typeface="Sinkin Sans 200 X Light" pitchFamily="50" charset="0"/>
            </a:endParaRPr>
          </a:p>
          <a:p>
            <a:pPr algn="r"/>
            <a:r>
              <a:rPr lang="fr-FR" sz="2800" dirty="0" smtClean="0">
                <a:solidFill>
                  <a:srgbClr val="5B9BD5">
                    <a:lumMod val="60000"/>
                    <a:lumOff val="40000"/>
                  </a:srgbClr>
                </a:solidFill>
                <a:latin typeface="Sinkin Sans 200 X Light" pitchFamily="50" charset="0"/>
              </a:rPr>
              <a:t>Le </a:t>
            </a:r>
            <a:r>
              <a:rPr lang="fr-FR" sz="2800" dirty="0" smtClean="0">
                <a:solidFill>
                  <a:srgbClr val="D255A9"/>
                </a:solidFill>
                <a:latin typeface="Sinkin Sans 500 Medium Italic" pitchFamily="50" charset="0"/>
              </a:rPr>
              <a:t>design moderne </a:t>
            </a:r>
            <a:r>
              <a:rPr lang="fr-FR" sz="2800" dirty="0" smtClean="0">
                <a:solidFill>
                  <a:srgbClr val="5B9BD5">
                    <a:lumMod val="60000"/>
                    <a:lumOff val="40000"/>
                  </a:srgbClr>
                </a:solidFill>
                <a:latin typeface="Sinkin Sans 200 X Light" pitchFamily="50" charset="0"/>
              </a:rPr>
              <a:t>ne se résume pas à des </a:t>
            </a:r>
            <a:r>
              <a:rPr lang="fr-FR" sz="2800" dirty="0" smtClean="0">
                <a:solidFill>
                  <a:srgbClr val="D255A9"/>
                </a:solidFill>
                <a:latin typeface="Sinkin Sans 500 Medium Italic" pitchFamily="50" charset="0"/>
              </a:rPr>
              <a:t>carrés</a:t>
            </a:r>
            <a:endParaRPr lang="fr-FR" sz="2800" dirty="0">
              <a:solidFill>
                <a:srgbClr val="D255A9"/>
              </a:solidFill>
              <a:latin typeface="Sinkin Sans 500 Medium Italic" pitchFamily="50" charset="0"/>
            </a:endParaRPr>
          </a:p>
        </p:txBody>
      </p:sp>
    </p:spTree>
    <p:extLst>
      <p:ext uri="{BB962C8B-B14F-4D97-AF65-F5344CB8AC3E}">
        <p14:creationId xmlns:p14="http://schemas.microsoft.com/office/powerpoint/2010/main" val="301706911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46162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3984"/>
            <a:ext cx="12192000" cy="8125967"/>
          </a:xfrm>
          <a:prstGeom prst="rect">
            <a:avLst/>
          </a:prstGeom>
        </p:spPr>
      </p:pic>
      <p:sp>
        <p:nvSpPr>
          <p:cNvPr id="10" name="Rectangle 9"/>
          <p:cNvSpPr/>
          <p:nvPr/>
        </p:nvSpPr>
        <p:spPr>
          <a:xfrm>
            <a:off x="2787805" y="1003610"/>
            <a:ext cx="6467707" cy="1862253"/>
          </a:xfrm>
          <a:prstGeom prst="rect">
            <a:avLst/>
          </a:prstGeom>
          <a:solidFill>
            <a:schemeClr val="tx1">
              <a:alpha val="8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8" name="TextBox 7"/>
          <p:cNvSpPr txBox="1"/>
          <p:nvPr/>
        </p:nvSpPr>
        <p:spPr>
          <a:xfrm>
            <a:off x="2533650" y="1199055"/>
            <a:ext cx="6800850" cy="1631216"/>
          </a:xfrm>
          <a:prstGeom prst="rect">
            <a:avLst/>
          </a:prstGeom>
          <a:noFill/>
        </p:spPr>
        <p:txBody>
          <a:bodyPr wrap="square" rtlCol="0">
            <a:spAutoFit/>
          </a:bodyPr>
          <a:lstStyle/>
          <a:p>
            <a:pPr algn="ctr"/>
            <a:r>
              <a:rPr lang="fr-FR" sz="3200" dirty="0" smtClean="0">
                <a:solidFill>
                  <a:prstClr val="white"/>
                </a:solidFill>
                <a:latin typeface="Sinkin Sans 200 X Light" pitchFamily="50" charset="0"/>
              </a:rPr>
              <a:t>Copier l’identité Microsoft n’est aucunement une garantie de </a:t>
            </a:r>
            <a:r>
              <a:rPr lang="fr-FR" sz="3600" dirty="0" smtClean="0">
                <a:solidFill>
                  <a:srgbClr val="68BDAE"/>
                </a:solidFill>
                <a:latin typeface="Sinkin Sans 500 Medium Italic" pitchFamily="50" charset="0"/>
              </a:rPr>
              <a:t>succès</a:t>
            </a:r>
            <a:endParaRPr lang="fr-FR" sz="3600" dirty="0">
              <a:solidFill>
                <a:srgbClr val="68BDAE"/>
              </a:solidFill>
              <a:latin typeface="Sinkin Sans 500 Medium Italic" pitchFamily="50" charset="0"/>
            </a:endParaRPr>
          </a:p>
        </p:txBody>
      </p:sp>
    </p:spTree>
    <p:extLst>
      <p:ext uri="{BB962C8B-B14F-4D97-AF65-F5344CB8AC3E}">
        <p14:creationId xmlns:p14="http://schemas.microsoft.com/office/powerpoint/2010/main" val="269234171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672516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sp>
        <p:nvSpPr>
          <p:cNvPr id="3" name="TextBox 2"/>
          <p:cNvSpPr txBox="1"/>
          <p:nvPr/>
        </p:nvSpPr>
        <p:spPr>
          <a:xfrm>
            <a:off x="5444197" y="5109872"/>
            <a:ext cx="6485206" cy="1569660"/>
          </a:xfrm>
          <a:prstGeom prst="rect">
            <a:avLst/>
          </a:prstGeom>
          <a:noFill/>
        </p:spPr>
        <p:txBody>
          <a:bodyPr wrap="square" rtlCol="0">
            <a:spAutoFit/>
          </a:bodyPr>
          <a:lstStyle/>
          <a:p>
            <a:pPr algn="r"/>
            <a:r>
              <a:rPr lang="fr-FR" sz="3200" dirty="0" smtClean="0">
                <a:solidFill>
                  <a:prstClr val="white"/>
                </a:solidFill>
                <a:latin typeface="Sinkin Sans 200 X Light" pitchFamily="50" charset="0"/>
              </a:rPr>
              <a:t>Les applications modernes s’exécutent sur tous les </a:t>
            </a:r>
            <a:r>
              <a:rPr lang="fr-FR" sz="3200" dirty="0" err="1" smtClean="0">
                <a:solidFill>
                  <a:prstClr val="white"/>
                </a:solidFill>
                <a:latin typeface="Sinkin Sans 200 X Light" pitchFamily="50" charset="0"/>
              </a:rPr>
              <a:t>devices</a:t>
            </a:r>
            <a:r>
              <a:rPr lang="fr-FR" sz="3200" dirty="0" smtClean="0">
                <a:solidFill>
                  <a:prstClr val="white"/>
                </a:solidFill>
                <a:latin typeface="Sinkin Sans 200 X Light" pitchFamily="50" charset="0"/>
              </a:rPr>
              <a:t> </a:t>
            </a:r>
            <a:r>
              <a:rPr lang="fr-FR" sz="3200" dirty="0" smtClean="0">
                <a:solidFill>
                  <a:prstClr val="white"/>
                </a:solidFill>
                <a:latin typeface="Sinkin Sans 500 Medium Italic" pitchFamily="50" charset="0"/>
              </a:rPr>
              <a:t>Windows 10</a:t>
            </a:r>
            <a:endParaRPr lang="fr-FR" sz="3600" dirty="0">
              <a:solidFill>
                <a:prstClr val="white"/>
              </a:solidFill>
              <a:latin typeface="Sinkin Sans 500 Medium Italic" pitchFamily="50" charset="0"/>
            </a:endParaRPr>
          </a:p>
        </p:txBody>
      </p:sp>
      <p:sp>
        <p:nvSpPr>
          <p:cNvPr id="2" name="Rectangle 1"/>
          <p:cNvSpPr/>
          <p:nvPr/>
        </p:nvSpPr>
        <p:spPr>
          <a:xfrm>
            <a:off x="636409" y="2437870"/>
            <a:ext cx="418546" cy="78058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Rectangle 3"/>
          <p:cNvSpPr/>
          <p:nvPr/>
        </p:nvSpPr>
        <p:spPr>
          <a:xfrm>
            <a:off x="1208939" y="2319362"/>
            <a:ext cx="500924" cy="8990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Rectangle 19"/>
          <p:cNvSpPr/>
          <p:nvPr/>
        </p:nvSpPr>
        <p:spPr>
          <a:xfrm>
            <a:off x="1863847" y="2075396"/>
            <a:ext cx="636848" cy="11430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1" name="Rectangle 20"/>
          <p:cNvSpPr/>
          <p:nvPr/>
        </p:nvSpPr>
        <p:spPr>
          <a:xfrm>
            <a:off x="2654674" y="2075396"/>
            <a:ext cx="1667883" cy="11430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2" name="Rectangle 21"/>
          <p:cNvSpPr/>
          <p:nvPr/>
        </p:nvSpPr>
        <p:spPr>
          <a:xfrm rot="5400000">
            <a:off x="4214124" y="1812985"/>
            <a:ext cx="1667883" cy="11430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5" name="Group 4"/>
          <p:cNvGrpSpPr/>
          <p:nvPr/>
        </p:nvGrpSpPr>
        <p:grpSpPr>
          <a:xfrm>
            <a:off x="5773574" y="1526063"/>
            <a:ext cx="2191664" cy="1667886"/>
            <a:chOff x="5853668" y="3007392"/>
            <a:chExt cx="2191664" cy="1667886"/>
          </a:xfrm>
        </p:grpSpPr>
        <p:sp>
          <p:nvSpPr>
            <p:cNvPr id="23" name="Rectangle 22"/>
            <p:cNvSpPr/>
            <p:nvPr/>
          </p:nvSpPr>
          <p:spPr>
            <a:xfrm>
              <a:off x="5853669" y="3007392"/>
              <a:ext cx="2191663" cy="15020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4" name="Rectangle 23"/>
            <p:cNvSpPr/>
            <p:nvPr/>
          </p:nvSpPr>
          <p:spPr>
            <a:xfrm>
              <a:off x="5853668" y="4509418"/>
              <a:ext cx="2191663" cy="1658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grpSp>
        <p:nvGrpSpPr>
          <p:cNvPr id="6" name="Group 5"/>
          <p:cNvGrpSpPr/>
          <p:nvPr/>
        </p:nvGrpSpPr>
        <p:grpSpPr>
          <a:xfrm>
            <a:off x="8119215" y="1101027"/>
            <a:ext cx="3583321" cy="2096260"/>
            <a:chOff x="8192367" y="2582355"/>
            <a:chExt cx="3583321" cy="2096260"/>
          </a:xfrm>
        </p:grpSpPr>
        <p:sp>
          <p:nvSpPr>
            <p:cNvPr id="25" name="Rectangle 24"/>
            <p:cNvSpPr/>
            <p:nvPr/>
          </p:nvSpPr>
          <p:spPr>
            <a:xfrm>
              <a:off x="8192367" y="2587232"/>
              <a:ext cx="2829245" cy="193898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2" name="Rectangle 41"/>
            <p:cNvSpPr/>
            <p:nvPr/>
          </p:nvSpPr>
          <p:spPr>
            <a:xfrm>
              <a:off x="9352338" y="4526215"/>
              <a:ext cx="509301" cy="1524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3" name="Rectangle 42"/>
            <p:cNvSpPr/>
            <p:nvPr/>
          </p:nvSpPr>
          <p:spPr>
            <a:xfrm rot="5400000">
              <a:off x="10371581" y="3271172"/>
              <a:ext cx="2092924" cy="71529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4" name="Rectangle 43"/>
            <p:cNvSpPr/>
            <p:nvPr/>
          </p:nvSpPr>
          <p:spPr>
            <a:xfrm>
              <a:off x="11607614" y="2851902"/>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5" name="Rectangle 44"/>
            <p:cNvSpPr/>
            <p:nvPr/>
          </p:nvSpPr>
          <p:spPr>
            <a:xfrm>
              <a:off x="11607614" y="3121449"/>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6" name="Rectangle 45"/>
            <p:cNvSpPr/>
            <p:nvPr/>
          </p:nvSpPr>
          <p:spPr>
            <a:xfrm>
              <a:off x="11594061" y="3390996"/>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spTree>
    <p:extLst>
      <p:ext uri="{BB962C8B-B14F-4D97-AF65-F5344CB8AC3E}">
        <p14:creationId xmlns:p14="http://schemas.microsoft.com/office/powerpoint/2010/main" val="31363715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9"/>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9"/>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9"/>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99"/>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9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20" grpId="0" animBg="1"/>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sp>
        <p:nvSpPr>
          <p:cNvPr id="2" name="Rectangle 1"/>
          <p:cNvSpPr/>
          <p:nvPr/>
        </p:nvSpPr>
        <p:spPr>
          <a:xfrm>
            <a:off x="636409" y="2437870"/>
            <a:ext cx="418546" cy="78058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Rectangle 3"/>
          <p:cNvSpPr/>
          <p:nvPr/>
        </p:nvSpPr>
        <p:spPr>
          <a:xfrm>
            <a:off x="1208939" y="2319362"/>
            <a:ext cx="500924" cy="89909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Rectangle 19"/>
          <p:cNvSpPr/>
          <p:nvPr/>
        </p:nvSpPr>
        <p:spPr>
          <a:xfrm>
            <a:off x="1863847" y="2075396"/>
            <a:ext cx="636848" cy="11430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1" name="Rectangle 20"/>
          <p:cNvSpPr/>
          <p:nvPr/>
        </p:nvSpPr>
        <p:spPr>
          <a:xfrm>
            <a:off x="2654674" y="2075396"/>
            <a:ext cx="1667883" cy="11430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2" name="Rectangle 21"/>
          <p:cNvSpPr/>
          <p:nvPr/>
        </p:nvSpPr>
        <p:spPr>
          <a:xfrm rot="5400000">
            <a:off x="4214124" y="1812985"/>
            <a:ext cx="1667883" cy="11430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5" name="Group 4"/>
          <p:cNvGrpSpPr/>
          <p:nvPr/>
        </p:nvGrpSpPr>
        <p:grpSpPr>
          <a:xfrm>
            <a:off x="5773574" y="1526063"/>
            <a:ext cx="2191664" cy="1667886"/>
            <a:chOff x="5853668" y="3007392"/>
            <a:chExt cx="2191664" cy="1667886"/>
          </a:xfrm>
        </p:grpSpPr>
        <p:sp>
          <p:nvSpPr>
            <p:cNvPr id="23" name="Rectangle 22"/>
            <p:cNvSpPr/>
            <p:nvPr/>
          </p:nvSpPr>
          <p:spPr>
            <a:xfrm>
              <a:off x="5853669" y="3007392"/>
              <a:ext cx="2191663" cy="150202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4" name="Rectangle 23"/>
            <p:cNvSpPr/>
            <p:nvPr/>
          </p:nvSpPr>
          <p:spPr>
            <a:xfrm>
              <a:off x="5853668" y="4509418"/>
              <a:ext cx="2191663" cy="1658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grpSp>
        <p:nvGrpSpPr>
          <p:cNvPr id="6" name="Group 5"/>
          <p:cNvGrpSpPr/>
          <p:nvPr/>
        </p:nvGrpSpPr>
        <p:grpSpPr>
          <a:xfrm>
            <a:off x="8119215" y="1101027"/>
            <a:ext cx="3583321" cy="2096260"/>
            <a:chOff x="8192367" y="2582355"/>
            <a:chExt cx="3583321" cy="2096260"/>
          </a:xfrm>
        </p:grpSpPr>
        <p:sp>
          <p:nvSpPr>
            <p:cNvPr id="25" name="Rectangle 24"/>
            <p:cNvSpPr/>
            <p:nvPr/>
          </p:nvSpPr>
          <p:spPr>
            <a:xfrm>
              <a:off x="8192367" y="2587232"/>
              <a:ext cx="2829245" cy="193898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2" name="Rectangle 41"/>
            <p:cNvSpPr/>
            <p:nvPr/>
          </p:nvSpPr>
          <p:spPr>
            <a:xfrm>
              <a:off x="9352338" y="4526215"/>
              <a:ext cx="509301" cy="1524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3" name="Rectangle 42"/>
            <p:cNvSpPr/>
            <p:nvPr/>
          </p:nvSpPr>
          <p:spPr>
            <a:xfrm rot="5400000">
              <a:off x="10371581" y="3271172"/>
              <a:ext cx="2092924" cy="71529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4" name="Rectangle 43"/>
            <p:cNvSpPr/>
            <p:nvPr/>
          </p:nvSpPr>
          <p:spPr>
            <a:xfrm>
              <a:off x="11607614" y="2851902"/>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5" name="Rectangle 44"/>
            <p:cNvSpPr/>
            <p:nvPr/>
          </p:nvSpPr>
          <p:spPr>
            <a:xfrm>
              <a:off x="11607614" y="3121449"/>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6" name="Rectangle 45"/>
            <p:cNvSpPr/>
            <p:nvPr/>
          </p:nvSpPr>
          <p:spPr>
            <a:xfrm>
              <a:off x="11594061" y="3390996"/>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sp>
        <p:nvSpPr>
          <p:cNvPr id="18" name="Rectangle 17"/>
          <p:cNvSpPr/>
          <p:nvPr/>
        </p:nvSpPr>
        <p:spPr>
          <a:xfrm>
            <a:off x="636409" y="3361174"/>
            <a:ext cx="3686148" cy="199683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8" name="Group 7"/>
          <p:cNvGrpSpPr/>
          <p:nvPr/>
        </p:nvGrpSpPr>
        <p:grpSpPr>
          <a:xfrm>
            <a:off x="1863847" y="5504124"/>
            <a:ext cx="2433051" cy="670285"/>
            <a:chOff x="1863847" y="5504124"/>
            <a:chExt cx="2433051" cy="670285"/>
          </a:xfrm>
        </p:grpSpPr>
        <p:sp>
          <p:nvSpPr>
            <p:cNvPr id="19" name="Rectangle 18"/>
            <p:cNvSpPr/>
            <p:nvPr/>
          </p:nvSpPr>
          <p:spPr>
            <a:xfrm>
              <a:off x="1863847" y="5504124"/>
              <a:ext cx="2433051" cy="67028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6" name="Rectangle 25"/>
            <p:cNvSpPr/>
            <p:nvPr/>
          </p:nvSpPr>
          <p:spPr>
            <a:xfrm>
              <a:off x="1863847" y="5816406"/>
              <a:ext cx="1079138" cy="541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Oval 6"/>
            <p:cNvSpPr/>
            <p:nvPr/>
          </p:nvSpPr>
          <p:spPr>
            <a:xfrm>
              <a:off x="3895805" y="5724005"/>
              <a:ext cx="245889" cy="24588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grpSp>
        <p:nvGrpSpPr>
          <p:cNvPr id="11" name="Group 10"/>
          <p:cNvGrpSpPr/>
          <p:nvPr/>
        </p:nvGrpSpPr>
        <p:grpSpPr>
          <a:xfrm>
            <a:off x="4476534" y="3361173"/>
            <a:ext cx="5193211" cy="2813235"/>
            <a:chOff x="4476534" y="3361173"/>
            <a:chExt cx="5193211" cy="2813235"/>
          </a:xfrm>
        </p:grpSpPr>
        <p:sp>
          <p:nvSpPr>
            <p:cNvPr id="27" name="Rectangle 26"/>
            <p:cNvSpPr/>
            <p:nvPr/>
          </p:nvSpPr>
          <p:spPr>
            <a:xfrm>
              <a:off x="4476534" y="3361173"/>
              <a:ext cx="5193211" cy="281323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10" name="Group 9"/>
            <p:cNvGrpSpPr/>
            <p:nvPr/>
          </p:nvGrpSpPr>
          <p:grpSpPr>
            <a:xfrm>
              <a:off x="6857689" y="3404088"/>
              <a:ext cx="430899" cy="122946"/>
              <a:chOff x="6688465" y="3448762"/>
              <a:chExt cx="430899" cy="122946"/>
            </a:xfrm>
          </p:grpSpPr>
          <p:sp>
            <p:nvSpPr>
              <p:cNvPr id="9" name="Oval 8"/>
              <p:cNvSpPr/>
              <p:nvPr/>
            </p:nvSpPr>
            <p:spPr>
              <a:xfrm>
                <a:off x="6688465" y="3448763"/>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8" name="Oval 27"/>
              <p:cNvSpPr/>
              <p:nvPr/>
            </p:nvSpPr>
            <p:spPr>
              <a:xfrm>
                <a:off x="6842442" y="3448762"/>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9" name="Oval 28"/>
              <p:cNvSpPr/>
              <p:nvPr/>
            </p:nvSpPr>
            <p:spPr>
              <a:xfrm>
                <a:off x="6996419" y="3448762"/>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grpSp>
    </p:spTree>
    <p:extLst>
      <p:ext uri="{BB962C8B-B14F-4D97-AF65-F5344CB8AC3E}">
        <p14:creationId xmlns:p14="http://schemas.microsoft.com/office/powerpoint/2010/main" val="279210004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487"/>
            <a:ext cx="12190269" cy="68570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291" y="990109"/>
            <a:ext cx="7513909" cy="5134081"/>
          </a:xfrm>
          <a:prstGeom prst="rect">
            <a:avLst/>
          </a:prstGeom>
        </p:spPr>
      </p:pic>
      <p:sp>
        <p:nvSpPr>
          <p:cNvPr id="5" name="Right Arrow 4"/>
          <p:cNvSpPr/>
          <p:nvPr/>
        </p:nvSpPr>
        <p:spPr>
          <a:xfrm rot="14474111">
            <a:off x="10365232" y="6129575"/>
            <a:ext cx="273790" cy="149475"/>
          </a:xfrm>
          <a:prstGeom prst="rightArrow">
            <a:avLst>
              <a:gd name="adj1" fmla="val 31923"/>
              <a:gd name="adj2" fmla="val 129814"/>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2" name="Rectangle 1"/>
          <p:cNvSpPr/>
          <p:nvPr/>
        </p:nvSpPr>
        <p:spPr>
          <a:xfrm>
            <a:off x="3050361" y="5891166"/>
            <a:ext cx="2436126" cy="157179"/>
          </a:xfrm>
          <a:prstGeom prst="rect">
            <a:avLst/>
          </a:prstGeom>
          <a:solidFill>
            <a:srgbClr val="2E75B6"/>
          </a:solidFill>
          <a:ln w="44450">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Tree>
    <p:extLst>
      <p:ext uri="{BB962C8B-B14F-4D97-AF65-F5344CB8AC3E}">
        <p14:creationId xmlns:p14="http://schemas.microsoft.com/office/powerpoint/2010/main" val="32835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487"/>
            <a:ext cx="12190269" cy="685702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291" y="990109"/>
            <a:ext cx="6371592" cy="5134082"/>
          </a:xfrm>
          <a:prstGeom prst="rect">
            <a:avLst/>
          </a:prstGeom>
        </p:spPr>
      </p:pic>
      <p:sp>
        <p:nvSpPr>
          <p:cNvPr id="5" name="Right Arrow 4"/>
          <p:cNvSpPr/>
          <p:nvPr/>
        </p:nvSpPr>
        <p:spPr>
          <a:xfrm rot="14474111">
            <a:off x="9185511" y="6105592"/>
            <a:ext cx="273790" cy="149475"/>
          </a:xfrm>
          <a:prstGeom prst="rightArrow">
            <a:avLst>
              <a:gd name="adj1" fmla="val 31923"/>
              <a:gd name="adj2" fmla="val 129814"/>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6" name="Rectangle 5"/>
          <p:cNvSpPr/>
          <p:nvPr/>
        </p:nvSpPr>
        <p:spPr>
          <a:xfrm>
            <a:off x="3050361" y="5891166"/>
            <a:ext cx="2436126" cy="157179"/>
          </a:xfrm>
          <a:prstGeom prst="rect">
            <a:avLst/>
          </a:prstGeom>
          <a:solidFill>
            <a:srgbClr val="2E75B6"/>
          </a:solidFill>
          <a:ln w="44450">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Tree>
    <p:extLst>
      <p:ext uri="{BB962C8B-B14F-4D97-AF65-F5344CB8AC3E}">
        <p14:creationId xmlns:p14="http://schemas.microsoft.com/office/powerpoint/2010/main" val="2522205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487"/>
            <a:ext cx="12190269" cy="685702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291" y="990109"/>
            <a:ext cx="5026196" cy="5134082"/>
          </a:xfrm>
          <a:prstGeom prst="rect">
            <a:avLst/>
          </a:prstGeom>
        </p:spPr>
      </p:pic>
      <p:sp>
        <p:nvSpPr>
          <p:cNvPr id="6" name="Right Arrow 5"/>
          <p:cNvSpPr/>
          <p:nvPr/>
        </p:nvSpPr>
        <p:spPr>
          <a:xfrm rot="14474111">
            <a:off x="7830592" y="6105592"/>
            <a:ext cx="273790" cy="149475"/>
          </a:xfrm>
          <a:prstGeom prst="rightArrow">
            <a:avLst>
              <a:gd name="adj1" fmla="val 31923"/>
              <a:gd name="adj2" fmla="val 129814"/>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
        <p:nvSpPr>
          <p:cNvPr id="7" name="Rectangle 6"/>
          <p:cNvSpPr/>
          <p:nvPr/>
        </p:nvSpPr>
        <p:spPr>
          <a:xfrm>
            <a:off x="3050361" y="5891166"/>
            <a:ext cx="2436126" cy="157179"/>
          </a:xfrm>
          <a:prstGeom prst="rect">
            <a:avLst/>
          </a:prstGeom>
          <a:solidFill>
            <a:srgbClr val="2E75B6"/>
          </a:solidFill>
          <a:ln w="44450">
            <a:no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Tree>
    <p:extLst>
      <p:ext uri="{BB962C8B-B14F-4D97-AF65-F5344CB8AC3E}">
        <p14:creationId xmlns:p14="http://schemas.microsoft.com/office/powerpoint/2010/main" val="2852125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487"/>
            <a:ext cx="12190269" cy="68570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291" y="990109"/>
            <a:ext cx="3733624" cy="5136907"/>
          </a:xfrm>
          <a:prstGeom prst="rect">
            <a:avLst/>
          </a:prstGeom>
        </p:spPr>
      </p:pic>
      <p:sp>
        <p:nvSpPr>
          <p:cNvPr id="5" name="Right Arrow 4"/>
          <p:cNvSpPr/>
          <p:nvPr/>
        </p:nvSpPr>
        <p:spPr>
          <a:xfrm rot="14474111">
            <a:off x="6538020" y="6105593"/>
            <a:ext cx="273790" cy="149475"/>
          </a:xfrm>
          <a:prstGeom prst="rightArrow">
            <a:avLst>
              <a:gd name="adj1" fmla="val 31923"/>
              <a:gd name="adj2" fmla="val 129814"/>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Tree>
    <p:extLst>
      <p:ext uri="{BB962C8B-B14F-4D97-AF65-F5344CB8AC3E}">
        <p14:creationId xmlns:p14="http://schemas.microsoft.com/office/powerpoint/2010/main" val="252143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487"/>
            <a:ext cx="12190269" cy="6857026"/>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290" y="990110"/>
            <a:ext cx="2038253" cy="5136905"/>
          </a:xfrm>
          <a:prstGeom prst="rect">
            <a:avLst/>
          </a:prstGeom>
        </p:spPr>
      </p:pic>
      <p:sp>
        <p:nvSpPr>
          <p:cNvPr id="5" name="Right Arrow 4"/>
          <p:cNvSpPr/>
          <p:nvPr/>
        </p:nvSpPr>
        <p:spPr>
          <a:xfrm rot="14474111">
            <a:off x="4852172" y="6105594"/>
            <a:ext cx="273790" cy="149475"/>
          </a:xfrm>
          <a:prstGeom prst="rightArrow">
            <a:avLst>
              <a:gd name="adj1" fmla="val 31923"/>
              <a:gd name="adj2" fmla="val 129814"/>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Tree>
    <p:extLst>
      <p:ext uri="{BB962C8B-B14F-4D97-AF65-F5344CB8AC3E}">
        <p14:creationId xmlns:p14="http://schemas.microsoft.com/office/powerpoint/2010/main" val="2125474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 y="487"/>
            <a:ext cx="12190269" cy="685702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292" y="990110"/>
            <a:ext cx="2038252" cy="5136905"/>
          </a:xfrm>
          <a:prstGeom prst="rect">
            <a:avLst/>
          </a:prstGeom>
        </p:spPr>
      </p:pic>
      <p:sp>
        <p:nvSpPr>
          <p:cNvPr id="5" name="Right Arrow 4"/>
          <p:cNvSpPr/>
          <p:nvPr/>
        </p:nvSpPr>
        <p:spPr>
          <a:xfrm rot="14474111">
            <a:off x="4852172" y="4285159"/>
            <a:ext cx="273790" cy="149475"/>
          </a:xfrm>
          <a:prstGeom prst="rightArrow">
            <a:avLst>
              <a:gd name="adj1" fmla="val 31923"/>
              <a:gd name="adj2" fmla="val 129814"/>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endParaRPr>
          </a:p>
        </p:txBody>
      </p:sp>
    </p:spTree>
    <p:extLst>
      <p:ext uri="{BB962C8B-B14F-4D97-AF65-F5344CB8AC3E}">
        <p14:creationId xmlns:p14="http://schemas.microsoft.com/office/powerpoint/2010/main" val="36443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Espace réservé du texte 6"/>
          <p:cNvSpPr>
            <a:spLocks noGrp="1"/>
          </p:cNvSpPr>
          <p:nvPr>
            <p:ph type="body" sz="quarter" idx="10"/>
          </p:nvPr>
        </p:nvSpPr>
        <p:spPr/>
        <p:txBody>
          <a:bodyPr/>
          <a:lstStyle/>
          <a:p>
            <a:endParaRPr lang="fr-FR"/>
          </a:p>
        </p:txBody>
      </p:sp>
      <p:sp>
        <p:nvSpPr>
          <p:cNvPr id="4" name="Title 3"/>
          <p:cNvSpPr>
            <a:spLocks noGrp="1"/>
          </p:cNvSpPr>
          <p:nvPr>
            <p:ph type="title"/>
          </p:nvPr>
        </p:nvSpPr>
        <p:spPr/>
        <p:txBody>
          <a:bodyPr/>
          <a:lstStyle/>
          <a:p>
            <a:r>
              <a:rPr lang="en-US" dirty="0" smtClean="0"/>
              <a:t>Windows 10</a:t>
            </a:r>
            <a:endParaRPr lang="en-US" sz="3529" dirty="0"/>
          </a:p>
        </p:txBody>
      </p:sp>
      <p:sp>
        <p:nvSpPr>
          <p:cNvPr id="57" name="Espace réservé du texte 56"/>
          <p:cNvSpPr>
            <a:spLocks noGrp="1"/>
          </p:cNvSpPr>
          <p:nvPr>
            <p:ph type="body" sz="quarter" idx="14"/>
          </p:nvPr>
        </p:nvSpPr>
        <p:spPr>
          <a:xfrm>
            <a:off x="133350" y="971820"/>
            <a:ext cx="11790968" cy="619144"/>
          </a:xfrm>
        </p:spPr>
        <p:txBody>
          <a:bodyPr/>
          <a:lstStyle/>
          <a:p>
            <a:r>
              <a:rPr lang="fr-FR" dirty="0" smtClean="0"/>
              <a:t>Les différentes familles de </a:t>
            </a:r>
            <a:r>
              <a:rPr lang="fr-FR" dirty="0" err="1" smtClean="0"/>
              <a:t>device</a:t>
            </a:r>
            <a:endParaRPr lang="fr-FR" dirty="0"/>
          </a:p>
        </p:txBody>
      </p:sp>
      <p:grpSp>
        <p:nvGrpSpPr>
          <p:cNvPr id="10" name="Groupe 9"/>
          <p:cNvGrpSpPr/>
          <p:nvPr/>
        </p:nvGrpSpPr>
        <p:grpSpPr>
          <a:xfrm>
            <a:off x="6128562" y="1880386"/>
            <a:ext cx="1447537" cy="1108864"/>
            <a:chOff x="5365497" y="1616730"/>
            <a:chExt cx="1476563" cy="1131099"/>
          </a:xfrm>
        </p:grpSpPr>
        <p:sp>
          <p:nvSpPr>
            <p:cNvPr id="12" name="TextBox 40"/>
            <p:cNvSpPr txBox="1"/>
            <p:nvPr/>
          </p:nvSpPr>
          <p:spPr>
            <a:xfrm>
              <a:off x="5365497" y="1616730"/>
              <a:ext cx="1476563" cy="325730"/>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153" dirty="0">
                  <a:solidFill>
                    <a:srgbClr val="4F4F4F"/>
                  </a:solidFill>
                </a:rPr>
                <a:t>2-in-1s</a:t>
              </a:r>
              <a:br>
                <a:rPr lang="en-US" sz="1153" dirty="0">
                  <a:solidFill>
                    <a:srgbClr val="4F4F4F"/>
                  </a:solidFill>
                </a:rPr>
              </a:br>
              <a:r>
                <a:rPr lang="en-US" sz="1153" dirty="0">
                  <a:solidFill>
                    <a:srgbClr val="4F4F4F"/>
                  </a:solidFill>
                </a:rPr>
                <a:t>(Tablet or Laptop)</a:t>
              </a:r>
            </a:p>
          </p:txBody>
        </p:sp>
        <p:pic>
          <p:nvPicPr>
            <p:cNvPr id="13"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r="10956" b="15432"/>
            <a:stretch/>
          </p:blipFill>
          <p:spPr>
            <a:xfrm>
              <a:off x="5551952" y="2009103"/>
              <a:ext cx="1161414" cy="738726"/>
            </a:xfrm>
            <a:prstGeom prst="rect">
              <a:avLst/>
            </a:prstGeom>
          </p:spPr>
        </p:pic>
      </p:grpSp>
      <p:grpSp>
        <p:nvGrpSpPr>
          <p:cNvPr id="14" name="Groupe 13"/>
          <p:cNvGrpSpPr/>
          <p:nvPr/>
        </p:nvGrpSpPr>
        <p:grpSpPr>
          <a:xfrm>
            <a:off x="9837402" y="1880386"/>
            <a:ext cx="1411652" cy="1210100"/>
            <a:chOff x="8301020" y="1616730"/>
            <a:chExt cx="1439959" cy="1234365"/>
          </a:xfrm>
        </p:grpSpPr>
        <p:sp>
          <p:nvSpPr>
            <p:cNvPr id="15" name="TextBox 41"/>
            <p:cNvSpPr txBox="1"/>
            <p:nvPr/>
          </p:nvSpPr>
          <p:spPr>
            <a:xfrm>
              <a:off x="8301020" y="1616730"/>
              <a:ext cx="1439959" cy="325730"/>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Desktops </a:t>
              </a:r>
              <a:br>
                <a:rPr lang="en-US" sz="1153" dirty="0">
                  <a:solidFill>
                    <a:srgbClr val="4F4F4F"/>
                  </a:solidFill>
                  <a:cs typeface="Segoe UI" panose="020B0502040204020203" pitchFamily="34" charset="0"/>
                </a:rPr>
              </a:br>
              <a:r>
                <a:rPr lang="en-US" sz="1153" dirty="0">
                  <a:solidFill>
                    <a:srgbClr val="4F4F4F"/>
                  </a:solidFill>
                  <a:cs typeface="Segoe UI" panose="020B0502040204020203" pitchFamily="34" charset="0"/>
                </a:rPr>
                <a:t>&amp; All-in-Ones</a:t>
              </a:r>
            </a:p>
          </p:txBody>
        </p:sp>
        <p:pic>
          <p:nvPicPr>
            <p:cNvPr id="16"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49964" y="2009103"/>
              <a:ext cx="1144517" cy="841992"/>
            </a:xfrm>
            <a:prstGeom prst="rect">
              <a:avLst/>
            </a:prstGeom>
          </p:spPr>
        </p:pic>
      </p:grpSp>
      <p:grpSp>
        <p:nvGrpSpPr>
          <p:cNvPr id="17" name="Groupe 16"/>
          <p:cNvGrpSpPr/>
          <p:nvPr/>
        </p:nvGrpSpPr>
        <p:grpSpPr>
          <a:xfrm>
            <a:off x="4392531" y="2049270"/>
            <a:ext cx="1430853" cy="929445"/>
            <a:chOff x="3911271" y="1779612"/>
            <a:chExt cx="1459545" cy="948082"/>
          </a:xfrm>
        </p:grpSpPr>
        <p:sp>
          <p:nvSpPr>
            <p:cNvPr id="18" name="TextBox 47"/>
            <p:cNvSpPr txBox="1"/>
            <p:nvPr/>
          </p:nvSpPr>
          <p:spPr>
            <a:xfrm>
              <a:off x="3911271" y="1779612"/>
              <a:ext cx="1459545" cy="162865"/>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Large Tablet</a:t>
              </a:r>
            </a:p>
          </p:txBody>
        </p:sp>
        <p:pic>
          <p:nvPicPr>
            <p:cNvPr id="19"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79069" y="2009103"/>
              <a:ext cx="1123950" cy="718591"/>
            </a:xfrm>
            <a:prstGeom prst="rect">
              <a:avLst/>
            </a:prstGeom>
          </p:spPr>
        </p:pic>
      </p:grpSp>
      <p:grpSp>
        <p:nvGrpSpPr>
          <p:cNvPr id="20" name="Groupe 19"/>
          <p:cNvGrpSpPr/>
          <p:nvPr/>
        </p:nvGrpSpPr>
        <p:grpSpPr>
          <a:xfrm>
            <a:off x="2208998" y="2040050"/>
            <a:ext cx="639731" cy="716202"/>
            <a:chOff x="2116729" y="1779612"/>
            <a:chExt cx="652559" cy="730563"/>
          </a:xfrm>
        </p:grpSpPr>
        <p:sp>
          <p:nvSpPr>
            <p:cNvPr id="21" name="TextBox 43"/>
            <p:cNvSpPr txBox="1"/>
            <p:nvPr/>
          </p:nvSpPr>
          <p:spPr>
            <a:xfrm>
              <a:off x="2137546" y="1779612"/>
              <a:ext cx="631342" cy="162865"/>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Phablet</a:t>
              </a:r>
            </a:p>
          </p:txBody>
        </p:sp>
        <p:pic>
          <p:nvPicPr>
            <p:cNvPr id="2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16729" y="2009103"/>
              <a:ext cx="652559" cy="501072"/>
            </a:xfrm>
            <a:prstGeom prst="rect">
              <a:avLst/>
            </a:prstGeom>
          </p:spPr>
        </p:pic>
      </p:grpSp>
      <p:grpSp>
        <p:nvGrpSpPr>
          <p:cNvPr id="23" name="Groupe 22"/>
          <p:cNvGrpSpPr/>
          <p:nvPr/>
        </p:nvGrpSpPr>
        <p:grpSpPr>
          <a:xfrm>
            <a:off x="1316403" y="2040391"/>
            <a:ext cx="489997" cy="651468"/>
            <a:chOff x="1342799" y="1779612"/>
            <a:chExt cx="499822" cy="664531"/>
          </a:xfrm>
        </p:grpSpPr>
        <p:sp>
          <p:nvSpPr>
            <p:cNvPr id="24" name="TextBox 38"/>
            <p:cNvSpPr txBox="1"/>
            <p:nvPr/>
          </p:nvSpPr>
          <p:spPr>
            <a:xfrm>
              <a:off x="1342799" y="1779612"/>
              <a:ext cx="499822" cy="162865"/>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Phone</a:t>
              </a:r>
            </a:p>
          </p:txBody>
        </p:sp>
        <p:pic>
          <p:nvPicPr>
            <p:cNvPr id="25"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83381" y="2009103"/>
              <a:ext cx="446692" cy="435040"/>
            </a:xfrm>
            <a:prstGeom prst="rect">
              <a:avLst/>
            </a:prstGeom>
          </p:spPr>
        </p:pic>
      </p:grpSp>
      <p:grpSp>
        <p:nvGrpSpPr>
          <p:cNvPr id="26" name="Groupe 25"/>
          <p:cNvGrpSpPr/>
          <p:nvPr/>
        </p:nvGrpSpPr>
        <p:grpSpPr>
          <a:xfrm>
            <a:off x="3311582" y="2049271"/>
            <a:ext cx="856964" cy="849730"/>
            <a:chOff x="2980189" y="1779612"/>
            <a:chExt cx="874148" cy="866769"/>
          </a:xfrm>
        </p:grpSpPr>
        <p:sp>
          <p:nvSpPr>
            <p:cNvPr id="27" name="TextBox 39"/>
            <p:cNvSpPr txBox="1"/>
            <p:nvPr/>
          </p:nvSpPr>
          <p:spPr>
            <a:xfrm>
              <a:off x="2980189" y="1779612"/>
              <a:ext cx="874148" cy="162865"/>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Small Tablet</a:t>
              </a:r>
            </a:p>
          </p:txBody>
        </p:sp>
        <p:pic>
          <p:nvPicPr>
            <p:cNvPr id="28" name="Picture 36"/>
            <p:cNvPicPr>
              <a:picLocks noChangeAspect="1"/>
            </p:cNvPicPr>
            <p:nvPr/>
          </p:nvPicPr>
          <p:blipFill rotWithShape="1">
            <a:blip r:embed="rId8" cstate="print">
              <a:extLst>
                <a:ext uri="{28A0092B-C50C-407E-A947-70E740481C1C}">
                  <a14:useLocalDpi xmlns:a14="http://schemas.microsoft.com/office/drawing/2010/main" val="0"/>
                </a:ext>
              </a:extLst>
            </a:blip>
            <a:srcRect l="6535" r="9044"/>
            <a:stretch/>
          </p:blipFill>
          <p:spPr>
            <a:xfrm>
              <a:off x="3093165" y="2009104"/>
              <a:ext cx="639782" cy="637277"/>
            </a:xfrm>
            <a:prstGeom prst="rect">
              <a:avLst/>
            </a:prstGeom>
          </p:spPr>
        </p:pic>
      </p:grpSp>
      <p:grpSp>
        <p:nvGrpSpPr>
          <p:cNvPr id="29" name="Groupe 28"/>
          <p:cNvGrpSpPr/>
          <p:nvPr/>
        </p:nvGrpSpPr>
        <p:grpSpPr>
          <a:xfrm>
            <a:off x="8055801" y="1861824"/>
            <a:ext cx="1160415" cy="1132233"/>
            <a:chOff x="7042404" y="1616730"/>
            <a:chExt cx="1183684" cy="1154937"/>
          </a:xfrm>
        </p:grpSpPr>
        <p:sp>
          <p:nvSpPr>
            <p:cNvPr id="30" name="TextBox 48"/>
            <p:cNvSpPr txBox="1"/>
            <p:nvPr/>
          </p:nvSpPr>
          <p:spPr>
            <a:xfrm>
              <a:off x="7228653" y="1616730"/>
              <a:ext cx="715936" cy="325730"/>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Classic </a:t>
              </a:r>
              <a:br>
                <a:rPr lang="en-US" sz="1153" dirty="0">
                  <a:solidFill>
                    <a:srgbClr val="4F4F4F"/>
                  </a:solidFill>
                  <a:cs typeface="Segoe UI" panose="020B0502040204020203" pitchFamily="34" charset="0"/>
                </a:rPr>
              </a:br>
              <a:r>
                <a:rPr lang="en-US" sz="1153" dirty="0">
                  <a:solidFill>
                    <a:srgbClr val="4F4F4F"/>
                  </a:solidFill>
                  <a:cs typeface="Segoe UI" panose="020B0502040204020203" pitchFamily="34" charset="0"/>
                </a:rPr>
                <a:t>Laptop</a:t>
              </a:r>
            </a:p>
          </p:txBody>
        </p:sp>
        <p:pic>
          <p:nvPicPr>
            <p:cNvPr id="31" name="Picture 37"/>
            <p:cNvPicPr>
              <a:picLocks noChangeAspect="1"/>
            </p:cNvPicPr>
            <p:nvPr/>
          </p:nvPicPr>
          <p:blipFill rotWithShape="1">
            <a:blip r:embed="rId9" cstate="print">
              <a:extLst>
                <a:ext uri="{28A0092B-C50C-407E-A947-70E740481C1C}">
                  <a14:useLocalDpi xmlns:a14="http://schemas.microsoft.com/office/drawing/2010/main" val="0"/>
                </a:ext>
              </a:extLst>
            </a:blip>
            <a:srcRect r="12153"/>
            <a:stretch/>
          </p:blipFill>
          <p:spPr>
            <a:xfrm>
              <a:off x="7042404" y="2009104"/>
              <a:ext cx="1183684" cy="762563"/>
            </a:xfrm>
            <a:prstGeom prst="rect">
              <a:avLst/>
            </a:prstGeom>
          </p:spPr>
        </p:pic>
      </p:grpSp>
      <p:grpSp>
        <p:nvGrpSpPr>
          <p:cNvPr id="32" name="Groupe 31"/>
          <p:cNvGrpSpPr/>
          <p:nvPr/>
        </p:nvGrpSpPr>
        <p:grpSpPr>
          <a:xfrm>
            <a:off x="4557030" y="4932756"/>
            <a:ext cx="1464123" cy="1247587"/>
            <a:chOff x="4621821" y="4676805"/>
            <a:chExt cx="1493482" cy="1272604"/>
          </a:xfrm>
        </p:grpSpPr>
        <p:sp>
          <p:nvSpPr>
            <p:cNvPr id="33" name="TextBox 20"/>
            <p:cNvSpPr txBox="1"/>
            <p:nvPr/>
          </p:nvSpPr>
          <p:spPr>
            <a:xfrm>
              <a:off x="5115586" y="4676805"/>
              <a:ext cx="499822" cy="162865"/>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Xbox</a:t>
              </a:r>
            </a:p>
          </p:txBody>
        </p:sp>
        <p:grpSp>
          <p:nvGrpSpPr>
            <p:cNvPr id="34" name="Xbox"/>
            <p:cNvGrpSpPr/>
            <p:nvPr/>
          </p:nvGrpSpPr>
          <p:grpSpPr bwMode="ltGray">
            <a:xfrm>
              <a:off x="4621821" y="4874930"/>
              <a:ext cx="1493482" cy="1074479"/>
              <a:chOff x="8610991" y="1992417"/>
              <a:chExt cx="3186889" cy="2292792"/>
            </a:xfrm>
          </p:grpSpPr>
          <p:pic>
            <p:nvPicPr>
              <p:cNvPr id="35" name="Picture 32"/>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36" name="Picture 3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37" name="Picture 2"/>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grpSp>
        <p:nvGrpSpPr>
          <p:cNvPr id="38" name="Groupe 37"/>
          <p:cNvGrpSpPr/>
          <p:nvPr/>
        </p:nvGrpSpPr>
        <p:grpSpPr>
          <a:xfrm>
            <a:off x="1494549" y="4869108"/>
            <a:ext cx="2112435" cy="1488178"/>
            <a:chOff x="1939222" y="4676805"/>
            <a:chExt cx="2154794" cy="1518019"/>
          </a:xfrm>
        </p:grpSpPr>
        <p:sp>
          <p:nvSpPr>
            <p:cNvPr id="39" name="TextBox 22"/>
            <p:cNvSpPr txBox="1"/>
            <p:nvPr/>
          </p:nvSpPr>
          <p:spPr>
            <a:xfrm>
              <a:off x="2587843" y="4676805"/>
              <a:ext cx="857552" cy="162865"/>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Surface Hub</a:t>
              </a:r>
            </a:p>
          </p:txBody>
        </p:sp>
        <p:pic>
          <p:nvPicPr>
            <p:cNvPr id="40"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1939222" y="4880212"/>
              <a:ext cx="2154794" cy="1314612"/>
            </a:xfrm>
            <a:prstGeom prst="rect">
              <a:avLst/>
            </a:prstGeom>
          </p:spPr>
        </p:pic>
      </p:grpSp>
      <p:grpSp>
        <p:nvGrpSpPr>
          <p:cNvPr id="41" name="Groupe 40"/>
          <p:cNvGrpSpPr/>
          <p:nvPr/>
        </p:nvGrpSpPr>
        <p:grpSpPr>
          <a:xfrm>
            <a:off x="9641924" y="5134727"/>
            <a:ext cx="901303" cy="653087"/>
            <a:chOff x="8460588" y="4676805"/>
            <a:chExt cx="919376" cy="666183"/>
          </a:xfrm>
        </p:grpSpPr>
        <p:sp>
          <p:nvSpPr>
            <p:cNvPr id="42" name="TextBox 21"/>
            <p:cNvSpPr txBox="1"/>
            <p:nvPr/>
          </p:nvSpPr>
          <p:spPr>
            <a:xfrm>
              <a:off x="8460588" y="4676805"/>
              <a:ext cx="919376" cy="162865"/>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IoT</a:t>
              </a:r>
            </a:p>
          </p:txBody>
        </p:sp>
        <p:grpSp>
          <p:nvGrpSpPr>
            <p:cNvPr id="43" name="Group 44"/>
            <p:cNvGrpSpPr/>
            <p:nvPr/>
          </p:nvGrpSpPr>
          <p:grpSpPr>
            <a:xfrm>
              <a:off x="8513039" y="4877827"/>
              <a:ext cx="820735" cy="465161"/>
              <a:chOff x="87532" y="3622341"/>
              <a:chExt cx="1116863" cy="632995"/>
            </a:xfrm>
          </p:grpSpPr>
          <p:sp>
            <p:nvSpPr>
              <p:cNvPr id="44" name="Rectangle 43"/>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749" tIns="105400" rIns="131749" bIns="105400" numCol="1" spcCol="0" rtlCol="0" fromWordArt="0" anchor="t" anchorCtr="0" forceAA="0" compatLnSpc="1">
                <a:prstTxWarp prst="textNoShape">
                  <a:avLst/>
                </a:prstTxWarp>
                <a:noAutofit/>
              </a:bodyPr>
              <a:lstStyle/>
              <a:p>
                <a:pPr algn="ctr" defTabSz="671727" fontAlgn="base">
                  <a:lnSpc>
                    <a:spcPct val="90000"/>
                  </a:lnSpc>
                  <a:spcBef>
                    <a:spcPct val="0"/>
                  </a:spcBef>
                  <a:spcAft>
                    <a:spcPct val="0"/>
                  </a:spcAft>
                </a:pPr>
                <a:endParaRPr lang="en-US" sz="17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grpSp>
      <p:grpSp>
        <p:nvGrpSpPr>
          <p:cNvPr id="46" name="Groupe 45"/>
          <p:cNvGrpSpPr/>
          <p:nvPr/>
        </p:nvGrpSpPr>
        <p:grpSpPr>
          <a:xfrm>
            <a:off x="7029813" y="5089391"/>
            <a:ext cx="1615823" cy="830681"/>
            <a:chOff x="6526586" y="4676805"/>
            <a:chExt cx="1648224" cy="847338"/>
          </a:xfrm>
        </p:grpSpPr>
        <p:pic>
          <p:nvPicPr>
            <p:cNvPr id="47" name="Picture 52" descr="141215_B-hero_01.png"/>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6526586" y="4873724"/>
              <a:ext cx="1648224" cy="650419"/>
            </a:xfrm>
            <a:prstGeom prst="rect">
              <a:avLst/>
            </a:prstGeom>
            <a:noFill/>
            <a:ln>
              <a:noFill/>
            </a:ln>
          </p:spPr>
        </p:pic>
        <p:sp>
          <p:nvSpPr>
            <p:cNvPr id="48" name="TextBox 53"/>
            <p:cNvSpPr txBox="1"/>
            <p:nvPr/>
          </p:nvSpPr>
          <p:spPr>
            <a:xfrm>
              <a:off x="6935022" y="4676805"/>
              <a:ext cx="831353" cy="162865"/>
            </a:xfrm>
            <a:prstGeom prst="rect">
              <a:avLst/>
            </a:prstGeom>
            <a:noFill/>
          </p:spPr>
          <p:txBody>
            <a:bodyPr wrap="square" lIns="0" tIns="0" rIns="0" bIns="0" rtlCol="0">
              <a:spAutoFit/>
            </a:bodyPr>
            <a:lstStyle/>
            <a:p>
              <a:pPr algn="ctr" defTabSz="658812">
                <a:lnSpc>
                  <a:spcPct val="90000"/>
                </a:lnSpc>
                <a:spcAft>
                  <a:spcPts val="432"/>
                </a:spcAft>
              </a:pPr>
              <a:r>
                <a:rPr lang="en-US" sz="1153" dirty="0">
                  <a:solidFill>
                    <a:srgbClr val="4F4F4F"/>
                  </a:solidFill>
                  <a:cs typeface="Segoe UI" panose="020B0502040204020203" pitchFamily="34" charset="0"/>
                </a:rPr>
                <a:t>Holographic</a:t>
              </a:r>
            </a:p>
          </p:txBody>
        </p:sp>
      </p:grpSp>
      <p:sp>
        <p:nvSpPr>
          <p:cNvPr id="49" name="Rectangle 48"/>
          <p:cNvSpPr/>
          <p:nvPr/>
        </p:nvSpPr>
        <p:spPr bwMode="auto">
          <a:xfrm>
            <a:off x="519195" y="3912531"/>
            <a:ext cx="11325753" cy="448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1765"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50" name="Groupe 49"/>
          <p:cNvGrpSpPr/>
          <p:nvPr/>
        </p:nvGrpSpPr>
        <p:grpSpPr>
          <a:xfrm>
            <a:off x="5227511" y="3156270"/>
            <a:ext cx="1535156" cy="1452943"/>
            <a:chOff x="5332333" y="2917867"/>
            <a:chExt cx="1565939" cy="1482078"/>
          </a:xfrm>
        </p:grpSpPr>
        <p:sp>
          <p:nvSpPr>
            <p:cNvPr id="51" name="Oval 33"/>
            <p:cNvSpPr/>
            <p:nvPr/>
          </p:nvSpPr>
          <p:spPr>
            <a:xfrm>
              <a:off x="5374263" y="2917867"/>
              <a:ext cx="1482078" cy="1482078"/>
            </a:xfrm>
            <a:prstGeom prst="ellipse">
              <a:avLst/>
            </a:prstGeom>
            <a:solidFill>
              <a:schemeClr val="bg1"/>
            </a:solidFill>
            <a:ln w="28575" cmpd="sng">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73"/>
              <a:endParaRPr lang="en-US" sz="1765" dirty="0" err="1">
                <a:solidFill>
                  <a:srgbClr val="FFFFFF"/>
                </a:solidFill>
              </a:endParaRPr>
            </a:p>
          </p:txBody>
        </p:sp>
        <p:grpSp>
          <p:nvGrpSpPr>
            <p:cNvPr id="52" name="Group 57"/>
            <p:cNvGrpSpPr/>
            <p:nvPr/>
          </p:nvGrpSpPr>
          <p:grpSpPr>
            <a:xfrm>
              <a:off x="5332333" y="2980962"/>
              <a:ext cx="1565939" cy="1355888"/>
              <a:chOff x="5052041" y="2485844"/>
              <a:chExt cx="2087919" cy="1807851"/>
            </a:xfrm>
          </p:grpSpPr>
          <p:sp>
            <p:nvSpPr>
              <p:cNvPr id="53" name="Oval 33"/>
              <p:cNvSpPr/>
              <p:nvPr/>
            </p:nvSpPr>
            <p:spPr>
              <a:xfrm>
                <a:off x="5192074" y="2485844"/>
                <a:ext cx="1807850" cy="1807851"/>
              </a:xfrm>
              <a:prstGeom prst="ellipse">
                <a:avLst/>
              </a:prstGeom>
              <a:solidFill>
                <a:srgbClr val="0078D7"/>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273"/>
                <a:endParaRPr lang="en-US" sz="1765" dirty="0" err="1">
                  <a:solidFill>
                    <a:srgbClr val="FFFFFF"/>
                  </a:solidFill>
                </a:endParaRPr>
              </a:p>
            </p:txBody>
          </p:sp>
          <p:grpSp>
            <p:nvGrpSpPr>
              <p:cNvPr id="54" name="Group 63"/>
              <p:cNvGrpSpPr/>
              <p:nvPr/>
            </p:nvGrpSpPr>
            <p:grpSpPr>
              <a:xfrm>
                <a:off x="5052041" y="2836625"/>
                <a:ext cx="2087919" cy="1066226"/>
                <a:chOff x="5052041" y="2836625"/>
                <a:chExt cx="2087919" cy="1066226"/>
              </a:xfrm>
            </p:grpSpPr>
            <p:sp>
              <p:nvSpPr>
                <p:cNvPr id="55" name="TextBox 35"/>
                <p:cNvSpPr txBox="1"/>
                <p:nvPr/>
              </p:nvSpPr>
              <p:spPr>
                <a:xfrm>
                  <a:off x="5052041" y="3644319"/>
                  <a:ext cx="2087919" cy="258532"/>
                </a:xfrm>
                <a:prstGeom prst="rect">
                  <a:avLst/>
                </a:prstGeom>
                <a:noFill/>
              </p:spPr>
              <p:txBody>
                <a:bodyPr wrap="square" lIns="0" tIns="0" rIns="0" bIns="0" rtlCol="0">
                  <a:spAutoFit/>
                </a:bodyPr>
                <a:lstStyle/>
                <a:p>
                  <a:pPr algn="ctr" defTabSz="672273">
                    <a:lnSpc>
                      <a:spcPct val="90000"/>
                    </a:lnSpc>
                  </a:pPr>
                  <a:r>
                    <a:rPr lang="en-US" sz="1372" dirty="0">
                      <a:solidFill>
                        <a:schemeClr val="bg1"/>
                      </a:solidFill>
                      <a:cs typeface="Segoe UI Semibold" panose="020B0702040204020203" pitchFamily="34" charset="0"/>
                    </a:rPr>
                    <a:t>Windows 10</a:t>
                  </a:r>
                </a:p>
              </p:txBody>
            </p:sp>
            <p:sp>
              <p:nvSpPr>
                <p:cNvPr id="5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672273"/>
                  <a:endParaRPr lang="en-US" sz="1372">
                    <a:solidFill>
                      <a:srgbClr val="737373"/>
                    </a:solidFill>
                  </a:endParaRPr>
                </a:p>
              </p:txBody>
            </p:sp>
          </p:grpSp>
        </p:grpSp>
      </p:grpSp>
    </p:spTree>
    <p:extLst>
      <p:ext uri="{BB962C8B-B14F-4D97-AF65-F5344CB8AC3E}">
        <p14:creationId xmlns:p14="http://schemas.microsoft.com/office/powerpoint/2010/main" val="4140106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
                                        <p:tgtEl>
                                          <p:spTgt spid="23"/>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
                                        <p:tgtEl>
                                          <p:spTgt spid="20"/>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200"/>
                                        <p:tgtEl>
                                          <p:spTgt spid="26"/>
                                        </p:tgtEl>
                                      </p:cBhvr>
                                    </p:animEffect>
                                  </p:childTnLst>
                                </p:cTn>
                              </p:par>
                            </p:childTnLst>
                          </p:cTn>
                        </p:par>
                        <p:par>
                          <p:cTn id="16" fill="hold">
                            <p:stCondLst>
                              <p:cond delay="6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
                                        <p:tgtEl>
                                          <p:spTgt spid="17"/>
                                        </p:tgtEl>
                                      </p:cBhvr>
                                    </p:animEffect>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
                                        <p:tgtEl>
                                          <p:spTgt spid="1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00"/>
                                        <p:tgtEl>
                                          <p:spTgt spid="29"/>
                                        </p:tgtEl>
                                      </p:cBhvr>
                                    </p:animEffect>
                                  </p:childTnLst>
                                </p:cTn>
                              </p:par>
                            </p:childTnLst>
                          </p:cTn>
                        </p:par>
                        <p:par>
                          <p:cTn id="28" fill="hold">
                            <p:stCondLst>
                              <p:cond delay="12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00"/>
                                        <p:tgtEl>
                                          <p:spTgt spid="14"/>
                                        </p:tgtEl>
                                      </p:cBhvr>
                                    </p:animEffect>
                                  </p:childTnLst>
                                </p:cTn>
                              </p:par>
                            </p:childTnLst>
                          </p:cTn>
                        </p:par>
                        <p:par>
                          <p:cTn id="32" fill="hold">
                            <p:stCondLst>
                              <p:cond delay="1400"/>
                            </p:stCondLst>
                            <p:childTnLst>
                              <p:par>
                                <p:cTn id="33" presetID="10"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200"/>
                                        <p:tgtEl>
                                          <p:spTgt spid="38"/>
                                        </p:tgtEl>
                                      </p:cBhvr>
                                    </p:animEffect>
                                  </p:childTnLst>
                                </p:cTn>
                              </p:par>
                            </p:childTnLst>
                          </p:cTn>
                        </p:par>
                        <p:par>
                          <p:cTn id="36" fill="hold">
                            <p:stCondLst>
                              <p:cond delay="1600"/>
                            </p:stCondLst>
                            <p:childTnLst>
                              <p:par>
                                <p:cTn id="37" presetID="10" presetClass="entr" presetSubtype="0"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200"/>
                                        <p:tgtEl>
                                          <p:spTgt spid="32"/>
                                        </p:tgtEl>
                                      </p:cBhvr>
                                    </p:animEffect>
                                  </p:childTnLst>
                                </p:cTn>
                              </p:par>
                            </p:childTnLst>
                          </p:cTn>
                        </p:par>
                        <p:par>
                          <p:cTn id="40" fill="hold">
                            <p:stCondLst>
                              <p:cond delay="1800"/>
                            </p:stCondLst>
                            <p:childTnLst>
                              <p:par>
                                <p:cTn id="41" presetID="10" presetClass="entr" presetSubtype="0"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00"/>
                                        <p:tgtEl>
                                          <p:spTgt spid="46"/>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00"/>
                                        <p:tgtEl>
                                          <p:spTgt spid="41"/>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childTnLst>
                          </p:cTn>
                        </p:par>
                        <p:par>
                          <p:cTn id="52" fill="hold">
                            <p:stCondLst>
                              <p:cond delay="2700"/>
                            </p:stCondLst>
                            <p:childTnLst>
                              <p:par>
                                <p:cTn id="53" presetID="53" presetClass="entr" presetSubtype="16"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44583" y="979656"/>
            <a:ext cx="2034961" cy="364776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1292" y="990111"/>
            <a:ext cx="2038252" cy="5136903"/>
          </a:xfrm>
          <a:prstGeom prst="rect">
            <a:avLst/>
          </a:prstGeom>
        </p:spPr>
      </p:pic>
    </p:spTree>
    <p:extLst>
      <p:ext uri="{BB962C8B-B14F-4D97-AF65-F5344CB8AC3E}">
        <p14:creationId xmlns:p14="http://schemas.microsoft.com/office/powerpoint/2010/main" val="945650886"/>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1"/>
          <p:cNvGraphicFramePr>
            <a:graphicFrameLocks noChangeAspect="1"/>
          </p:cNvGraphicFramePr>
          <p:nvPr>
            <p:extLst>
              <p:ext uri="{D42A27DB-BD31-4B8C-83A1-F6EECF244321}">
                <p14:modId xmlns:p14="http://schemas.microsoft.com/office/powerpoint/2010/main" val="4064670443"/>
              </p:ext>
            </p:extLst>
          </p:nvPr>
        </p:nvGraphicFramePr>
        <p:xfrm>
          <a:off x="7456396" y="2569137"/>
          <a:ext cx="1692972" cy="2165889"/>
        </p:xfrm>
        <a:graphic>
          <a:graphicData uri="http://schemas.openxmlformats.org/presentationml/2006/ole">
            <mc:AlternateContent xmlns:mc="http://schemas.openxmlformats.org/markup-compatibility/2006">
              <mc:Choice xmlns:v="urn:schemas-microsoft-com:vml" Requires="v">
                <p:oleObj spid="_x0000_s1142" name="Image" r:id="rId3" imgW="1726920" imgH="2209320" progId="Photoshop.Image.15">
                  <p:embed/>
                </p:oleObj>
              </mc:Choice>
              <mc:Fallback>
                <p:oleObj name="Image" r:id="rId3" imgW="1726920" imgH="2209320" progId="Photoshop.Image.15">
                  <p:embed/>
                  <p:pic>
                    <p:nvPicPr>
                      <p:cNvPr id="0" name=""/>
                      <p:cNvPicPr/>
                      <p:nvPr/>
                    </p:nvPicPr>
                    <p:blipFill>
                      <a:blip r:embed="rId4"/>
                      <a:stretch>
                        <a:fillRect/>
                      </a:stretch>
                    </p:blipFill>
                    <p:spPr>
                      <a:xfrm>
                        <a:off x="7456396" y="2569137"/>
                        <a:ext cx="1692972" cy="2165889"/>
                      </a:xfrm>
                      <a:prstGeom prst="rect">
                        <a:avLst/>
                      </a:prstGeom>
                    </p:spPr>
                  </p:pic>
                </p:oleObj>
              </mc:Fallback>
            </mc:AlternateContent>
          </a:graphicData>
        </a:graphic>
      </p:graphicFrame>
      <p:pic>
        <p:nvPicPr>
          <p:cNvPr id="5"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7553" y="2153235"/>
            <a:ext cx="908001" cy="726400"/>
          </a:xfrm>
          <a:prstGeom prst="rect">
            <a:avLst/>
          </a:prstGeom>
        </p:spPr>
      </p:pic>
      <p:graphicFrame>
        <p:nvGraphicFramePr>
          <p:cNvPr id="4" name="Object 2"/>
          <p:cNvGraphicFramePr>
            <a:graphicFrameLocks noChangeAspect="1"/>
          </p:cNvGraphicFramePr>
          <p:nvPr>
            <p:extLst>
              <p:ext uri="{D42A27DB-BD31-4B8C-83A1-F6EECF244321}">
                <p14:modId xmlns:p14="http://schemas.microsoft.com/office/powerpoint/2010/main" val="1021304120"/>
              </p:ext>
            </p:extLst>
          </p:nvPr>
        </p:nvGraphicFramePr>
        <p:xfrm>
          <a:off x="9845516" y="1821645"/>
          <a:ext cx="1693247" cy="2913381"/>
        </p:xfrm>
        <a:graphic>
          <a:graphicData uri="http://schemas.openxmlformats.org/presentationml/2006/ole">
            <mc:AlternateContent xmlns:mc="http://schemas.openxmlformats.org/markup-compatibility/2006">
              <mc:Choice xmlns:v="urn:schemas-microsoft-com:vml" Requires="v">
                <p:oleObj spid="_x0000_s1143" name="Image" r:id="rId6" imgW="1726920" imgH="2971080" progId="Photoshop.Image.15">
                  <p:embed/>
                </p:oleObj>
              </mc:Choice>
              <mc:Fallback>
                <p:oleObj name="Image" r:id="rId6" imgW="1726920" imgH="2971080" progId="Photoshop.Image.15">
                  <p:embed/>
                  <p:pic>
                    <p:nvPicPr>
                      <p:cNvPr id="0" name=""/>
                      <p:cNvPicPr/>
                      <p:nvPr/>
                    </p:nvPicPr>
                    <p:blipFill>
                      <a:blip r:embed="rId7"/>
                      <a:stretch>
                        <a:fillRect/>
                      </a:stretch>
                    </p:blipFill>
                    <p:spPr>
                      <a:xfrm>
                        <a:off x="9845516" y="1821645"/>
                        <a:ext cx="1693247" cy="2913381"/>
                      </a:xfrm>
                      <a:prstGeom prst="rect">
                        <a:avLst/>
                      </a:prstGeom>
                    </p:spPr>
                  </p:pic>
                </p:oleObj>
              </mc:Fallback>
            </mc:AlternateContent>
          </a:graphicData>
        </a:graphic>
      </p:graphicFrame>
      <p:pic>
        <p:nvPicPr>
          <p:cNvPr id="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044634">
            <a:off x="9329038" y="1479964"/>
            <a:ext cx="671708" cy="530648"/>
          </a:xfrm>
          <a:prstGeom prst="rect">
            <a:avLst/>
          </a:prstGeom>
        </p:spPr>
      </p:pic>
      <p:grpSp>
        <p:nvGrpSpPr>
          <p:cNvPr id="7" name="Group 6"/>
          <p:cNvGrpSpPr/>
          <p:nvPr/>
        </p:nvGrpSpPr>
        <p:grpSpPr>
          <a:xfrm>
            <a:off x="555542" y="2879635"/>
            <a:ext cx="5616321" cy="1151198"/>
            <a:chOff x="460104" y="3388093"/>
            <a:chExt cx="5728940" cy="1174282"/>
          </a:xfrm>
        </p:grpSpPr>
        <p:sp>
          <p:nvSpPr>
            <p:cNvPr id="8" name="Rectangle 7"/>
            <p:cNvSpPr/>
            <p:nvPr/>
          </p:nvSpPr>
          <p:spPr bwMode="auto">
            <a:xfrm>
              <a:off x="460104" y="3388093"/>
              <a:ext cx="5728940" cy="1174282"/>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659875" y="3642857"/>
              <a:ext cx="5406665" cy="646331"/>
            </a:xfrm>
            <a:prstGeom prst="rect">
              <a:avLst/>
            </a:prstGeom>
            <a:noFill/>
          </p:spPr>
          <p:style>
            <a:lnRef idx="0">
              <a:schemeClr val="dk1"/>
            </a:lnRef>
            <a:fillRef idx="3">
              <a:schemeClr val="dk1"/>
            </a:fillRef>
            <a:effectRef idx="3">
              <a:schemeClr val="dk1"/>
            </a:effectRef>
            <a:fontRef idx="minor">
              <a:schemeClr val="lt1"/>
            </a:fontRef>
          </p:style>
          <p:txBody>
            <a:bodyPr wrap="square">
              <a:spAutoFit/>
            </a:bodyPr>
            <a:lstStyle/>
            <a:p>
              <a:r>
                <a:rPr lang="en-US" sz="1765" dirty="0" err="1">
                  <a:solidFill>
                    <a:srgbClr val="FFFFFF"/>
                  </a:solidFill>
                  <a:latin typeface="Consolas" panose="020B0609020204030204" pitchFamily="49" charset="0"/>
                  <a:ea typeface="Calibri" panose="020F0502020204030204" pitchFamily="34" charset="0"/>
                  <a:cs typeface="Consolas" panose="020B0609020204030204" pitchFamily="49" charset="0"/>
                </a:rPr>
                <a:t>MenuFlyout</a:t>
              </a:r>
              <a:r>
                <a:rPr lang="en-US" sz="1765" dirty="0">
                  <a:solidFill>
                    <a:srgbClr val="FFFFFF"/>
                  </a:solidFill>
                  <a:latin typeface="Consolas" panose="020B0609020204030204" pitchFamily="49" charset="0"/>
                  <a:ea typeface="Calibri" panose="020F0502020204030204" pitchFamily="34" charset="0"/>
                  <a:cs typeface="Consolas" panose="020B0609020204030204" pitchFamily="49" charset="0"/>
                </a:rPr>
                <a:t> mf = new </a:t>
              </a:r>
              <a:r>
                <a:rPr lang="en-US" sz="1765" dirty="0" err="1">
                  <a:solidFill>
                    <a:srgbClr val="FFFFFF"/>
                  </a:solidFill>
                  <a:latin typeface="Consolas" panose="020B0609020204030204" pitchFamily="49" charset="0"/>
                  <a:ea typeface="Calibri" panose="020F0502020204030204" pitchFamily="34" charset="0"/>
                  <a:cs typeface="Consolas" panose="020B0609020204030204" pitchFamily="49" charset="0"/>
                </a:rPr>
                <a:t>MenuFlyout</a:t>
              </a:r>
              <a:r>
                <a:rPr lang="en-US" sz="1765" dirty="0">
                  <a:solidFill>
                    <a:srgbClr val="FFFFFF"/>
                  </a:solidFill>
                  <a:latin typeface="Consolas" panose="020B0609020204030204" pitchFamily="49" charset="0"/>
                  <a:ea typeface="Calibri" panose="020F0502020204030204" pitchFamily="34" charset="0"/>
                  <a:cs typeface="Consolas" panose="020B0609020204030204" pitchFamily="49" charset="0"/>
                </a:rPr>
                <a:t>();</a:t>
              </a:r>
            </a:p>
            <a:p>
              <a:r>
                <a:rPr lang="en-US" sz="1765" dirty="0" err="1">
                  <a:solidFill>
                    <a:srgbClr val="FFFFFF"/>
                  </a:solidFill>
                  <a:latin typeface="Consolas" panose="020B0609020204030204" pitchFamily="49" charset="0"/>
                  <a:ea typeface="Calibri" panose="020F0502020204030204" pitchFamily="34" charset="0"/>
                  <a:cs typeface="Consolas" panose="020B0609020204030204" pitchFamily="49" charset="0"/>
                </a:rPr>
                <a:t>mf.ShowAt</a:t>
              </a:r>
              <a:r>
                <a:rPr lang="en-US" sz="1765" dirty="0">
                  <a:solidFill>
                    <a:srgbClr val="FFFFFF"/>
                  </a:solidFill>
                  <a:latin typeface="Consolas" panose="020B0609020204030204" pitchFamily="49" charset="0"/>
                  <a:ea typeface="Calibri" panose="020F0502020204030204" pitchFamily="34" charset="0"/>
                  <a:cs typeface="Consolas" panose="020B0609020204030204" pitchFamily="49" charset="0"/>
                </a:rPr>
                <a:t>(sender, </a:t>
              </a:r>
              <a:r>
                <a:rPr lang="en-US" sz="1765" dirty="0" err="1">
                  <a:solidFill>
                    <a:srgbClr val="FFFFFF"/>
                  </a:solidFill>
                  <a:latin typeface="Consolas" panose="020B0609020204030204" pitchFamily="49" charset="0"/>
                  <a:ea typeface="Calibri" panose="020F0502020204030204" pitchFamily="34" charset="0"/>
                  <a:cs typeface="Consolas" panose="020B0609020204030204" pitchFamily="49" charset="0"/>
                </a:rPr>
                <a:t>e.GetPosition</a:t>
              </a:r>
              <a:r>
                <a:rPr lang="en-US" sz="1765" dirty="0">
                  <a:solidFill>
                    <a:srgbClr val="FFFFFF"/>
                  </a:solidFill>
                  <a:latin typeface="Consolas" panose="020B0609020204030204" pitchFamily="49" charset="0"/>
                  <a:ea typeface="Calibri" panose="020F0502020204030204" pitchFamily="34" charset="0"/>
                  <a:cs typeface="Consolas" panose="020B0609020204030204" pitchFamily="49" charset="0"/>
                </a:rPr>
                <a:t>(sender));</a:t>
              </a:r>
            </a:p>
          </p:txBody>
        </p:sp>
      </p:grpSp>
      <p:sp>
        <p:nvSpPr>
          <p:cNvPr id="2" name="Titre 1"/>
          <p:cNvSpPr>
            <a:spLocks noGrp="1"/>
          </p:cNvSpPr>
          <p:nvPr>
            <p:ph type="title"/>
          </p:nvPr>
        </p:nvSpPr>
        <p:spPr/>
        <p:txBody>
          <a:bodyPr/>
          <a:lstStyle/>
          <a:p>
            <a:r>
              <a:rPr lang="fr-FR" dirty="0" err="1" smtClean="0"/>
              <a:t>MenuFlyout</a:t>
            </a:r>
            <a:endParaRPr lang="fr-FR" dirty="0"/>
          </a:p>
        </p:txBody>
      </p:sp>
      <p:sp>
        <p:nvSpPr>
          <p:cNvPr id="11" name="Espace réservé du texte 10"/>
          <p:cNvSpPr>
            <a:spLocks noGrp="1"/>
          </p:cNvSpPr>
          <p:nvPr>
            <p:ph type="body" sz="quarter" idx="14"/>
          </p:nvPr>
        </p:nvSpPr>
        <p:spPr/>
        <p:txBody>
          <a:bodyPr/>
          <a:lstStyle/>
          <a:p>
            <a:endParaRPr lang="fr-FR" dirty="0"/>
          </a:p>
        </p:txBody>
      </p:sp>
    </p:spTree>
    <p:extLst>
      <p:ext uri="{BB962C8B-B14F-4D97-AF65-F5344CB8AC3E}">
        <p14:creationId xmlns:p14="http://schemas.microsoft.com/office/powerpoint/2010/main" val="377916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anim calcmode="lin" valueType="num">
                                      <p:cBhvr>
                                        <p:cTn id="19" dur="500" fill="hold"/>
                                        <p:tgtEl>
                                          <p:spTgt spid="6"/>
                                        </p:tgtEl>
                                        <p:attrNameLst>
                                          <p:attrName>ppt_x</p:attrName>
                                        </p:attrNameLst>
                                      </p:cBhvr>
                                      <p:tavLst>
                                        <p:tav tm="0">
                                          <p:val>
                                            <p:strVal val="#ppt_x"/>
                                          </p:val>
                                        </p:tav>
                                        <p:tav tm="100000">
                                          <p:val>
                                            <p:strVal val="#ppt_x"/>
                                          </p:val>
                                        </p:tav>
                                      </p:tavLst>
                                    </p:anim>
                                    <p:anim calcmode="lin" valueType="num">
                                      <p:cBhvr>
                                        <p:cTn id="20" dur="500" fill="hold"/>
                                        <p:tgtEl>
                                          <p:spTgt spid="6"/>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8797691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0795" y="1684477"/>
            <a:ext cx="11921205" cy="4046621"/>
          </a:xfrm>
        </p:spPr>
        <p:txBody>
          <a:bodyPr/>
          <a:lstStyle/>
          <a:p>
            <a:pPr marL="0" indent="0">
              <a:buNone/>
            </a:pPr>
            <a:r>
              <a:rPr lang="en-US" sz="1961" dirty="0">
                <a:solidFill>
                  <a:srgbClr val="0000FF"/>
                </a:solidFill>
                <a:highlight>
                  <a:srgbClr val="FFFFFF"/>
                </a:highlight>
              </a:rPr>
              <a:t>&lt;</a:t>
            </a:r>
            <a:r>
              <a:rPr lang="en-US" sz="1961" dirty="0" err="1">
                <a:solidFill>
                  <a:srgbClr val="A31515"/>
                </a:solidFill>
                <a:highlight>
                  <a:srgbClr val="FFFFFF"/>
                </a:highlight>
              </a:rPr>
              <a:t>SplitView</a:t>
            </a:r>
            <a:r>
              <a:rPr lang="en-US" sz="1961" dirty="0">
                <a:solidFill>
                  <a:srgbClr val="A31515"/>
                </a:solidFill>
                <a:highlight>
                  <a:srgbClr val="FFFFFF"/>
                </a:highlight>
              </a:rPr>
              <a:t> </a:t>
            </a:r>
            <a:r>
              <a:rPr lang="en-US" sz="1961" dirty="0" err="1" smtClean="0">
                <a:solidFill>
                  <a:srgbClr val="FF0000"/>
                </a:solidFill>
                <a:highlight>
                  <a:srgbClr val="FFFFFF"/>
                </a:highlight>
              </a:rPr>
              <a:t>DisplayMode</a:t>
            </a:r>
            <a:r>
              <a:rPr lang="en-US" sz="1961" dirty="0">
                <a:solidFill>
                  <a:srgbClr val="0000FF"/>
                </a:solidFill>
                <a:highlight>
                  <a:srgbClr val="FFFFFF"/>
                </a:highlight>
              </a:rPr>
              <a:t>="</a:t>
            </a:r>
            <a:r>
              <a:rPr lang="en-US" sz="1961" dirty="0" err="1" smtClean="0">
                <a:solidFill>
                  <a:srgbClr val="0000FF"/>
                </a:solidFill>
                <a:highlight>
                  <a:srgbClr val="FFFFFF"/>
                </a:highlight>
              </a:rPr>
              <a:t>Inline|Overlay|CompactInline|CompactOverlay</a:t>
            </a:r>
            <a:r>
              <a:rPr lang="en-US" sz="1961" dirty="0" smtClean="0">
                <a:solidFill>
                  <a:srgbClr val="0000FF"/>
                </a:solidFill>
                <a:highlight>
                  <a:srgbClr val="FFFFFF"/>
                </a:highlight>
              </a:rPr>
              <a:t>" </a:t>
            </a:r>
            <a:r>
              <a:rPr lang="en-US" sz="1961" dirty="0">
                <a:solidFill>
                  <a:srgbClr val="0000FF"/>
                </a:solidFill>
                <a:highlight>
                  <a:srgbClr val="FFFFFF"/>
                </a:highlight>
              </a:rPr>
              <a:t>	</a:t>
            </a:r>
            <a:r>
              <a:rPr lang="en-US" sz="1961" dirty="0" smtClean="0">
                <a:solidFill>
                  <a:srgbClr val="0000FF"/>
                </a:solidFill>
                <a:highlight>
                  <a:srgbClr val="FFFFFF"/>
                </a:highlight>
              </a:rPr>
              <a:t>		    </a:t>
            </a:r>
            <a:r>
              <a:rPr lang="en-US" sz="1961" dirty="0" err="1" smtClean="0">
                <a:solidFill>
                  <a:srgbClr val="FF0000"/>
                </a:solidFill>
                <a:highlight>
                  <a:srgbClr val="FFFFFF"/>
                </a:highlight>
              </a:rPr>
              <a:t>PanePlacement</a:t>
            </a:r>
            <a:r>
              <a:rPr lang="en-US" sz="1961" dirty="0" smtClean="0">
                <a:solidFill>
                  <a:srgbClr val="0000FF"/>
                </a:solidFill>
                <a:highlight>
                  <a:srgbClr val="FFFFFF"/>
                </a:highlight>
              </a:rPr>
              <a:t>="</a:t>
            </a:r>
            <a:r>
              <a:rPr lang="en-US" sz="1961" dirty="0" err="1" smtClean="0">
                <a:solidFill>
                  <a:srgbClr val="0000FF"/>
                </a:solidFill>
                <a:highlight>
                  <a:srgbClr val="FFFFFF"/>
                </a:highlight>
              </a:rPr>
              <a:t>Left|Right</a:t>
            </a:r>
            <a:r>
              <a:rPr lang="en-US" sz="1961" dirty="0">
                <a:solidFill>
                  <a:srgbClr val="0000FF"/>
                </a:solidFill>
                <a:highlight>
                  <a:srgbClr val="FFFFFF"/>
                </a:highlight>
              </a:rPr>
              <a:t>"</a:t>
            </a:r>
            <a:r>
              <a:rPr lang="en-US" sz="1961" dirty="0" smtClean="0">
                <a:solidFill>
                  <a:srgbClr val="0000FF"/>
                </a:solidFill>
                <a:highlight>
                  <a:srgbClr val="FFFFFF"/>
                </a:highlight>
              </a:rPr>
              <a:t>&gt;</a:t>
            </a:r>
            <a:endParaRPr lang="en-US" sz="1961" dirty="0">
              <a:solidFill>
                <a:srgbClr val="000000"/>
              </a:solidFill>
              <a:highlight>
                <a:srgbClr val="FFFFFF"/>
              </a:highlight>
            </a:endParaRPr>
          </a:p>
          <a:p>
            <a:pPr marL="0" indent="0">
              <a:buNone/>
            </a:pPr>
            <a:endParaRPr lang="en-US" sz="1961" dirty="0">
              <a:solidFill>
                <a:srgbClr val="0000FF"/>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SplitView.Pane</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8000"/>
                </a:solidFill>
                <a:highlight>
                  <a:srgbClr val="FFFFFF"/>
                </a:highlight>
              </a:rPr>
              <a:t>	&lt;!-- Navigation </a:t>
            </a:r>
            <a:r>
              <a:rPr lang="en-US" sz="1961" dirty="0" err="1" smtClean="0">
                <a:solidFill>
                  <a:srgbClr val="008000"/>
                </a:solidFill>
                <a:highlight>
                  <a:srgbClr val="FFFFFF"/>
                </a:highlight>
              </a:rPr>
              <a:t>ici</a:t>
            </a:r>
            <a:r>
              <a:rPr lang="en-US" sz="1961" dirty="0" smtClean="0">
                <a:solidFill>
                  <a:srgbClr val="008000"/>
                </a:solidFill>
                <a:highlight>
                  <a:srgbClr val="FFFFFF"/>
                </a:highlight>
              </a:rPr>
              <a:t> --&gt;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SplitView.Pane</a:t>
            </a:r>
            <a:r>
              <a:rPr lang="en-US" sz="1961" dirty="0">
                <a:solidFill>
                  <a:srgbClr val="0000FF"/>
                </a:solidFill>
                <a:highlight>
                  <a:srgbClr val="FFFFFF"/>
                </a:highlight>
              </a:rPr>
              <a:t>&gt;</a:t>
            </a:r>
          </a:p>
          <a:p>
            <a:pPr marL="0" indent="0">
              <a:buNone/>
            </a:pPr>
            <a:endParaRPr lang="en-US" sz="1961" dirty="0">
              <a:solidFill>
                <a:srgbClr val="0000FF"/>
              </a:solidFill>
              <a:highlight>
                <a:srgbClr val="FFFFFF"/>
              </a:highlight>
            </a:endParaRPr>
          </a:p>
          <a:p>
            <a:pPr marL="0" indent="0">
              <a:buNone/>
            </a:pPr>
            <a:r>
              <a:rPr lang="en-US" sz="1961" dirty="0">
                <a:solidFill>
                  <a:srgbClr val="0000FF"/>
                </a:solidFill>
                <a:highlight>
                  <a:srgbClr val="FFFFFF"/>
                </a:highlight>
              </a:rPr>
              <a:t>	</a:t>
            </a:r>
            <a:r>
              <a:rPr lang="en-US" sz="1961" dirty="0" smtClean="0">
                <a:solidFill>
                  <a:srgbClr val="0000FF"/>
                </a:solidFill>
                <a:highlight>
                  <a:srgbClr val="FFFFFF"/>
                </a:highlight>
              </a:rPr>
              <a:t>&lt;</a:t>
            </a:r>
            <a:r>
              <a:rPr lang="en-US" sz="1961" dirty="0" err="1" smtClean="0">
                <a:solidFill>
                  <a:srgbClr val="A31515"/>
                </a:solidFill>
                <a:highlight>
                  <a:srgbClr val="FFFFFF"/>
                </a:highlight>
              </a:rPr>
              <a:t>SplitView.Content</a:t>
            </a:r>
            <a:r>
              <a:rPr lang="en-US" sz="1961" dirty="0" smtClean="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8000"/>
                </a:solidFill>
                <a:highlight>
                  <a:srgbClr val="FFFFFF"/>
                </a:highlight>
              </a:rPr>
              <a:t>	</a:t>
            </a:r>
            <a:r>
              <a:rPr lang="en-US" sz="1961" dirty="0" smtClean="0">
                <a:solidFill>
                  <a:srgbClr val="008000"/>
                </a:solidFill>
                <a:highlight>
                  <a:srgbClr val="FFFFFF"/>
                </a:highlight>
              </a:rPr>
              <a:t>&lt;!– </a:t>
            </a:r>
            <a:r>
              <a:rPr lang="en-US" sz="1961" dirty="0" err="1" smtClean="0">
                <a:solidFill>
                  <a:srgbClr val="008000"/>
                </a:solidFill>
                <a:highlight>
                  <a:srgbClr val="FFFFFF"/>
                </a:highlight>
              </a:rPr>
              <a:t>Contenu</a:t>
            </a:r>
            <a:r>
              <a:rPr lang="en-US" sz="1961" dirty="0" smtClean="0">
                <a:solidFill>
                  <a:srgbClr val="008000"/>
                </a:solidFill>
                <a:highlight>
                  <a:srgbClr val="FFFFFF"/>
                </a:highlight>
              </a:rPr>
              <a:t> </a:t>
            </a:r>
            <a:r>
              <a:rPr lang="en-US" sz="1961" dirty="0" err="1" smtClean="0">
                <a:solidFill>
                  <a:srgbClr val="008000"/>
                </a:solidFill>
                <a:highlight>
                  <a:srgbClr val="FFFFFF"/>
                </a:highlight>
              </a:rPr>
              <a:t>ici</a:t>
            </a:r>
            <a:r>
              <a:rPr lang="en-US" sz="1961" dirty="0" smtClean="0">
                <a:solidFill>
                  <a:srgbClr val="008000"/>
                </a:solidFill>
                <a:highlight>
                  <a:srgbClr val="FFFFFF"/>
                </a:highlight>
              </a:rPr>
              <a:t> </a:t>
            </a:r>
            <a:r>
              <a:rPr lang="en-US" sz="1961" dirty="0">
                <a:solidFill>
                  <a:srgbClr val="008000"/>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err="1" smtClean="0">
                <a:solidFill>
                  <a:srgbClr val="A31515"/>
                </a:solidFill>
                <a:highlight>
                  <a:srgbClr val="FFFFFF"/>
                </a:highlight>
              </a:rPr>
              <a:t>SplitView.Content</a:t>
            </a:r>
            <a:r>
              <a:rPr lang="en-US" sz="1961" dirty="0" smtClean="0">
                <a:solidFill>
                  <a:srgbClr val="0000FF"/>
                </a:solidFill>
                <a:highlight>
                  <a:srgbClr val="FFFFFF"/>
                </a:highlight>
              </a:rPr>
              <a:t>&gt;</a:t>
            </a:r>
            <a:endParaRPr lang="en-US" sz="1961" dirty="0">
              <a:solidFill>
                <a:srgbClr val="0000FF"/>
              </a:solidFill>
              <a:highlight>
                <a:srgbClr val="FFFFFF"/>
              </a:highlight>
            </a:endParaRPr>
          </a:p>
          <a:p>
            <a:pPr marL="0" indent="0">
              <a:buNone/>
            </a:pPr>
            <a:endParaRPr lang="en-US" sz="1961" dirty="0">
              <a:solidFill>
                <a:srgbClr val="0000FF"/>
              </a:solidFill>
              <a:highlight>
                <a:srgbClr val="FFFFFF"/>
              </a:highlight>
            </a:endParaRPr>
          </a:p>
          <a:p>
            <a:pPr marL="0" indent="0">
              <a:buNone/>
            </a:pPr>
            <a:r>
              <a:rPr lang="en-US" sz="1961" dirty="0">
                <a:solidFill>
                  <a:srgbClr val="0000FF"/>
                </a:solidFill>
                <a:highlight>
                  <a:srgbClr val="FFFFFF"/>
                </a:highlight>
              </a:rPr>
              <a:t>&lt;/</a:t>
            </a:r>
            <a:r>
              <a:rPr lang="en-US" sz="1961" dirty="0" err="1">
                <a:solidFill>
                  <a:srgbClr val="A31515"/>
                </a:solidFill>
                <a:highlight>
                  <a:srgbClr val="FFFFFF"/>
                </a:highlight>
              </a:rPr>
              <a:t>SplitView</a:t>
            </a:r>
            <a:r>
              <a:rPr lang="en-US" sz="1961" dirty="0">
                <a:solidFill>
                  <a:srgbClr val="0000FF"/>
                </a:solidFill>
                <a:highlight>
                  <a:srgbClr val="FFFFFF"/>
                </a:highlight>
              </a:rPr>
              <a:t>&gt;</a:t>
            </a:r>
            <a:endParaRPr lang="en-US" sz="1961" dirty="0">
              <a:solidFill>
                <a:srgbClr val="000000"/>
              </a:solidFill>
              <a:highlight>
                <a:srgbClr val="FFFFFF"/>
              </a:highlight>
            </a:endParaRPr>
          </a:p>
        </p:txBody>
      </p:sp>
      <p:sp>
        <p:nvSpPr>
          <p:cNvPr id="4" name="Title 3"/>
          <p:cNvSpPr>
            <a:spLocks noGrp="1"/>
          </p:cNvSpPr>
          <p:nvPr>
            <p:ph type="title"/>
          </p:nvPr>
        </p:nvSpPr>
        <p:spPr/>
        <p:txBody>
          <a:bodyPr/>
          <a:lstStyle/>
          <a:p>
            <a:r>
              <a:rPr lang="en-US" dirty="0" err="1" smtClean="0"/>
              <a:t>SplitView</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smtClean="0"/>
              <a:t>Panneau de navigation adaptatif</a:t>
            </a:r>
            <a:endParaRPr lang="fr-FR" dirty="0"/>
          </a:p>
        </p:txBody>
      </p:sp>
      <p:pic>
        <p:nvPicPr>
          <p:cNvPr id="5" name="Picture 4"/>
          <p:cNvPicPr>
            <a:picLocks noChangeAspect="1"/>
          </p:cNvPicPr>
          <p:nvPr/>
        </p:nvPicPr>
        <p:blipFill>
          <a:blip r:embed="rId3"/>
          <a:stretch>
            <a:fillRect/>
          </a:stretch>
        </p:blipFill>
        <p:spPr>
          <a:xfrm>
            <a:off x="6380801" y="2757539"/>
            <a:ext cx="5317854" cy="3837426"/>
          </a:xfrm>
          <a:prstGeom prst="rect">
            <a:avLst/>
          </a:prstGeom>
        </p:spPr>
      </p:pic>
      <p:grpSp>
        <p:nvGrpSpPr>
          <p:cNvPr id="7" name="Groupe 6"/>
          <p:cNvGrpSpPr/>
          <p:nvPr/>
        </p:nvGrpSpPr>
        <p:grpSpPr>
          <a:xfrm>
            <a:off x="4640366" y="2957910"/>
            <a:ext cx="3832093" cy="3637055"/>
            <a:chOff x="4640366" y="3231786"/>
            <a:chExt cx="3832093" cy="3363179"/>
          </a:xfrm>
        </p:grpSpPr>
        <p:sp>
          <p:nvSpPr>
            <p:cNvPr id="6" name="Rectangle 5"/>
            <p:cNvSpPr/>
            <p:nvPr/>
          </p:nvSpPr>
          <p:spPr bwMode="auto">
            <a:xfrm>
              <a:off x="6380801" y="3231786"/>
              <a:ext cx="2091658" cy="3363179"/>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4640366" y="3419680"/>
              <a:ext cx="1740435" cy="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e 9"/>
          <p:cNvGrpSpPr/>
          <p:nvPr/>
        </p:nvGrpSpPr>
        <p:grpSpPr>
          <a:xfrm>
            <a:off x="4640366" y="2957910"/>
            <a:ext cx="7058289" cy="3637055"/>
            <a:chOff x="4640366" y="2957910"/>
            <a:chExt cx="7058289" cy="3637055"/>
          </a:xfrm>
        </p:grpSpPr>
        <p:sp>
          <p:nvSpPr>
            <p:cNvPr id="8" name="Rectangle 7"/>
            <p:cNvSpPr/>
            <p:nvPr/>
          </p:nvSpPr>
          <p:spPr bwMode="auto">
            <a:xfrm>
              <a:off x="8547161" y="2957910"/>
              <a:ext cx="3151494" cy="3637055"/>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p:cNvCxnSpPr/>
            <p:nvPr/>
          </p:nvCxnSpPr>
          <p:spPr>
            <a:xfrm flipV="1">
              <a:off x="4640366" y="4475568"/>
              <a:ext cx="3906795" cy="10460"/>
            </a:xfrm>
            <a:prstGeom prst="line">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4184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SplitView</a:t>
            </a:r>
            <a:endParaRPr lang="en-US" sz="3529" dirty="0"/>
          </a:p>
        </p:txBody>
      </p:sp>
      <p:sp>
        <p:nvSpPr>
          <p:cNvPr id="10" name="Espace réservé du texte 9"/>
          <p:cNvSpPr>
            <a:spLocks noGrp="1"/>
          </p:cNvSpPr>
          <p:nvPr>
            <p:ph type="body" sz="quarter" idx="14"/>
          </p:nvPr>
        </p:nvSpPr>
        <p:spPr>
          <a:xfrm>
            <a:off x="133350" y="971820"/>
            <a:ext cx="11790968" cy="619144"/>
          </a:xfrm>
        </p:spPr>
        <p:txBody>
          <a:bodyPr/>
          <a:lstStyle/>
          <a:p>
            <a:r>
              <a:rPr lang="fr-FR" dirty="0" smtClean="0"/>
              <a:t>Les 4 modes d’affichage</a:t>
            </a:r>
            <a:endParaRPr lang="fr-FR" dirty="0"/>
          </a:p>
        </p:txBody>
      </p:sp>
      <p:sp>
        <p:nvSpPr>
          <p:cNvPr id="14" name="Rectangle 13"/>
          <p:cNvSpPr/>
          <p:nvPr/>
        </p:nvSpPr>
        <p:spPr>
          <a:xfrm>
            <a:off x="9302125" y="1744910"/>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5" name="Left-Right Arrow 13"/>
          <p:cNvSpPr/>
          <p:nvPr/>
        </p:nvSpPr>
        <p:spPr>
          <a:xfrm>
            <a:off x="10039713" y="2021532"/>
            <a:ext cx="134982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6" name="Rectangle 15"/>
          <p:cNvSpPr/>
          <p:nvPr/>
        </p:nvSpPr>
        <p:spPr>
          <a:xfrm>
            <a:off x="9302125" y="1744911"/>
            <a:ext cx="752331"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0" name="Rectangle 19"/>
          <p:cNvSpPr/>
          <p:nvPr/>
        </p:nvSpPr>
        <p:spPr>
          <a:xfrm>
            <a:off x="6195948" y="1744911"/>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1" name="Left-Right Arrow 25"/>
          <p:cNvSpPr/>
          <p:nvPr/>
        </p:nvSpPr>
        <p:spPr>
          <a:xfrm>
            <a:off x="6214420" y="2021533"/>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nvGrpSpPr>
          <p:cNvPr id="11" name="Groupe 10"/>
          <p:cNvGrpSpPr/>
          <p:nvPr/>
        </p:nvGrpSpPr>
        <p:grpSpPr>
          <a:xfrm>
            <a:off x="1759991" y="5491992"/>
            <a:ext cx="9638788" cy="1081096"/>
            <a:chOff x="1759991" y="5491992"/>
            <a:chExt cx="9638788" cy="1081096"/>
          </a:xfrm>
        </p:grpSpPr>
        <p:grpSp>
          <p:nvGrpSpPr>
            <p:cNvPr id="7" name="Groupe 6"/>
            <p:cNvGrpSpPr/>
            <p:nvPr/>
          </p:nvGrpSpPr>
          <p:grpSpPr>
            <a:xfrm>
              <a:off x="6195948" y="5491992"/>
              <a:ext cx="5202831" cy="1081096"/>
              <a:chOff x="6195948" y="5491992"/>
              <a:chExt cx="5202831" cy="1081096"/>
            </a:xfrm>
          </p:grpSpPr>
          <p:sp>
            <p:nvSpPr>
              <p:cNvPr id="25" name="Rectangle 24"/>
              <p:cNvSpPr/>
              <p:nvPr/>
            </p:nvSpPr>
            <p:spPr>
              <a:xfrm>
                <a:off x="9302125" y="5491992"/>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6" name="Left-Right Arrow 21"/>
              <p:cNvSpPr/>
              <p:nvPr/>
            </p:nvSpPr>
            <p:spPr>
              <a:xfrm>
                <a:off x="9459143" y="5768614"/>
                <a:ext cx="1930399"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27" name="Rectangle 26"/>
              <p:cNvSpPr/>
              <p:nvPr/>
            </p:nvSpPr>
            <p:spPr>
              <a:xfrm>
                <a:off x="9302125" y="5491993"/>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8" name="Rectangle 27"/>
              <p:cNvSpPr/>
              <p:nvPr/>
            </p:nvSpPr>
            <p:spPr>
              <a:xfrm>
                <a:off x="9302126" y="5491993"/>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9" name="Rectangle 28"/>
              <p:cNvSpPr/>
              <p:nvPr/>
            </p:nvSpPr>
            <p:spPr>
              <a:xfrm>
                <a:off x="6195948" y="5491993"/>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0" name="Left-Right Arrow 29"/>
              <p:cNvSpPr/>
              <p:nvPr/>
            </p:nvSpPr>
            <p:spPr>
              <a:xfrm>
                <a:off x="6343728" y="5768615"/>
                <a:ext cx="193963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1" name="Rectangle 30"/>
              <p:cNvSpPr/>
              <p:nvPr/>
            </p:nvSpPr>
            <p:spPr>
              <a:xfrm>
                <a:off x="6195949" y="5491994"/>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
          <p:nvSpPr>
            <p:cNvPr id="3" name="Rectangle 2"/>
            <p:cNvSpPr/>
            <p:nvPr/>
          </p:nvSpPr>
          <p:spPr>
            <a:xfrm>
              <a:off x="1759991" y="5735910"/>
              <a:ext cx="3857146" cy="646331"/>
            </a:xfrm>
            <a:prstGeom prst="rect">
              <a:avLst/>
            </a:prstGeom>
          </p:spPr>
          <p:txBody>
            <a:bodyPr wrap="none">
              <a:spAutoFit/>
            </a:bodyPr>
            <a:lstStyle/>
            <a:p>
              <a:r>
                <a:rPr lang="fr-FR" dirty="0" err="1">
                  <a:solidFill>
                    <a:srgbClr val="FF0000"/>
                  </a:solidFill>
                  <a:highlight>
                    <a:srgbClr val="FFFFFF"/>
                  </a:highlight>
                  <a:latin typeface="Consolas" panose="020B0609020204030204" pitchFamily="49" charset="0"/>
                </a:rPr>
                <a:t>DisplayMode</a:t>
              </a:r>
              <a:r>
                <a:rPr lang="fr-FR" dirty="0">
                  <a:solidFill>
                    <a:srgbClr val="0000FF"/>
                  </a:solidFill>
                  <a:highlight>
                    <a:srgbClr val="FFFFFF"/>
                  </a:highlight>
                  <a:latin typeface="Consolas" panose="020B0609020204030204" pitchFamily="49" charset="0"/>
                </a:rPr>
                <a:t>="</a:t>
              </a:r>
              <a:r>
                <a:rPr lang="fr-FR" dirty="0" err="1" smtClean="0">
                  <a:solidFill>
                    <a:srgbClr val="0000FF"/>
                  </a:solidFill>
                  <a:highlight>
                    <a:srgbClr val="FFFFFF"/>
                  </a:highlight>
                  <a:latin typeface="Consolas" panose="020B0609020204030204" pitchFamily="49" charset="0"/>
                </a:rPr>
                <a:t>CompactOverlay</a:t>
              </a:r>
              <a:r>
                <a:rPr lang="fr-FR" dirty="0">
                  <a:solidFill>
                    <a:srgbClr val="0000FF"/>
                  </a:solidFill>
                  <a:highlight>
                    <a:srgbClr val="FFFFFF"/>
                  </a:highlight>
                  <a:latin typeface="Consolas" panose="020B0609020204030204" pitchFamily="49" charset="0"/>
                </a:rPr>
                <a:t>"</a:t>
              </a:r>
              <a:r>
                <a:rPr lang="fr-FR" dirty="0" smtClean="0">
                  <a:solidFill>
                    <a:srgbClr val="0000FF"/>
                  </a:solidFill>
                  <a:highlight>
                    <a:srgbClr val="FFFFFF"/>
                  </a:highlight>
                  <a:latin typeface="Consolas" panose="020B0609020204030204" pitchFamily="49" charset="0"/>
                </a:rPr>
                <a:t> </a:t>
              </a:r>
            </a:p>
            <a:p>
              <a:r>
                <a:rPr lang="fr-FR" dirty="0" err="1">
                  <a:solidFill>
                    <a:srgbClr val="FF0000"/>
                  </a:solidFill>
                  <a:highlight>
                    <a:srgbClr val="FFFFFF"/>
                  </a:highlight>
                  <a:latin typeface="Consolas" panose="020B0609020204030204" pitchFamily="49" charset="0"/>
                </a:rPr>
                <a:t>CompactPaneLenght</a:t>
              </a:r>
              <a:r>
                <a:rPr lang="fr-FR" dirty="0" smtClean="0">
                  <a:solidFill>
                    <a:srgbClr val="0000FF"/>
                  </a:solidFill>
                  <a:highlight>
                    <a:srgbClr val="FFFFFF"/>
                  </a:highlight>
                  <a:latin typeface="Consolas" panose="020B0609020204030204" pitchFamily="49" charset="0"/>
                </a:rPr>
                <a:t>="60"</a:t>
              </a:r>
              <a:endParaRPr lang="fr-FR" dirty="0"/>
            </a:p>
          </p:txBody>
        </p:sp>
      </p:grpSp>
      <p:grpSp>
        <p:nvGrpSpPr>
          <p:cNvPr id="9" name="Groupe 8"/>
          <p:cNvGrpSpPr/>
          <p:nvPr/>
        </p:nvGrpSpPr>
        <p:grpSpPr>
          <a:xfrm>
            <a:off x="1759991" y="4228497"/>
            <a:ext cx="9629551" cy="1258489"/>
            <a:chOff x="1759991" y="4228497"/>
            <a:chExt cx="9629551" cy="1258489"/>
          </a:xfrm>
        </p:grpSpPr>
        <p:grpSp>
          <p:nvGrpSpPr>
            <p:cNvPr id="6" name="Groupe 5"/>
            <p:cNvGrpSpPr/>
            <p:nvPr/>
          </p:nvGrpSpPr>
          <p:grpSpPr>
            <a:xfrm>
              <a:off x="6186711" y="4228497"/>
              <a:ext cx="5202831" cy="1081096"/>
              <a:chOff x="6186711" y="4228497"/>
              <a:chExt cx="5202831" cy="1081096"/>
            </a:xfrm>
          </p:grpSpPr>
          <p:sp>
            <p:nvSpPr>
              <p:cNvPr id="33" name="Rectangle 32"/>
              <p:cNvSpPr/>
              <p:nvPr/>
            </p:nvSpPr>
            <p:spPr>
              <a:xfrm>
                <a:off x="9292888" y="422849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4" name="Left-Right Arrow 33"/>
              <p:cNvSpPr/>
              <p:nvPr/>
            </p:nvSpPr>
            <p:spPr>
              <a:xfrm>
                <a:off x="10052248" y="4505119"/>
                <a:ext cx="1328057"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5" name="Rectangle 34"/>
              <p:cNvSpPr/>
              <p:nvPr/>
            </p:nvSpPr>
            <p:spPr>
              <a:xfrm>
                <a:off x="9292888" y="4228498"/>
                <a:ext cx="752331" cy="1081094"/>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6" name="Rectangle 35"/>
              <p:cNvSpPr/>
              <p:nvPr/>
            </p:nvSpPr>
            <p:spPr>
              <a:xfrm>
                <a:off x="6186711" y="4228498"/>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37" name="Left-Right Arrow 37"/>
              <p:cNvSpPr/>
              <p:nvPr/>
            </p:nvSpPr>
            <p:spPr>
              <a:xfrm>
                <a:off x="6341749" y="4505120"/>
                <a:ext cx="1932380"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38" name="Rectangle 37"/>
              <p:cNvSpPr/>
              <p:nvPr/>
            </p:nvSpPr>
            <p:spPr>
              <a:xfrm>
                <a:off x="6186712" y="4228499"/>
                <a:ext cx="164638" cy="108109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grpSp>
        <p:sp>
          <p:nvSpPr>
            <p:cNvPr id="41" name="Rectangle 40"/>
            <p:cNvSpPr/>
            <p:nvPr/>
          </p:nvSpPr>
          <p:spPr>
            <a:xfrm>
              <a:off x="1759991" y="4563656"/>
              <a:ext cx="3730508" cy="923330"/>
            </a:xfrm>
            <a:prstGeom prst="rect">
              <a:avLst/>
            </a:prstGeom>
          </p:spPr>
          <p:txBody>
            <a:bodyPr wrap="none">
              <a:spAutoFit/>
            </a:bodyPr>
            <a:lstStyle/>
            <a:p>
              <a:r>
                <a:rPr lang="fr-FR" dirty="0" err="1">
                  <a:solidFill>
                    <a:srgbClr val="FF0000"/>
                  </a:solidFill>
                  <a:highlight>
                    <a:srgbClr val="FFFFFF"/>
                  </a:highlight>
                  <a:latin typeface="Consolas" panose="020B0609020204030204" pitchFamily="49" charset="0"/>
                </a:rPr>
                <a:t>DisplayMode</a:t>
              </a:r>
              <a:r>
                <a:rPr lang="fr-FR" dirty="0">
                  <a:solidFill>
                    <a:srgbClr val="0000FF"/>
                  </a:solidFill>
                  <a:highlight>
                    <a:srgbClr val="FFFFFF"/>
                  </a:highlight>
                  <a:latin typeface="Consolas" panose="020B0609020204030204" pitchFamily="49" charset="0"/>
                </a:rPr>
                <a:t>="</a:t>
              </a:r>
              <a:r>
                <a:rPr lang="fr-FR" dirty="0" err="1" smtClean="0">
                  <a:solidFill>
                    <a:srgbClr val="0000FF"/>
                  </a:solidFill>
                  <a:highlight>
                    <a:srgbClr val="FFFFFF"/>
                  </a:highlight>
                  <a:latin typeface="Consolas" panose="020B0609020204030204" pitchFamily="49" charset="0"/>
                </a:rPr>
                <a:t>CompactInline</a:t>
              </a:r>
              <a:r>
                <a:rPr lang="fr-FR" dirty="0">
                  <a:solidFill>
                    <a:srgbClr val="0000FF"/>
                  </a:solidFill>
                  <a:highlight>
                    <a:srgbClr val="FFFFFF"/>
                  </a:highlight>
                  <a:latin typeface="Consolas" panose="020B0609020204030204" pitchFamily="49" charset="0"/>
                </a:rPr>
                <a:t>"</a:t>
              </a:r>
              <a:r>
                <a:rPr lang="fr-FR" dirty="0" smtClean="0">
                  <a:solidFill>
                    <a:srgbClr val="0000FF"/>
                  </a:solidFill>
                  <a:highlight>
                    <a:srgbClr val="FFFFFF"/>
                  </a:highlight>
                  <a:latin typeface="Consolas" panose="020B0609020204030204" pitchFamily="49" charset="0"/>
                </a:rPr>
                <a:t> </a:t>
              </a:r>
            </a:p>
            <a:p>
              <a:r>
                <a:rPr lang="fr-FR" dirty="0" err="1" smtClean="0">
                  <a:solidFill>
                    <a:srgbClr val="FF0000"/>
                  </a:solidFill>
                  <a:highlight>
                    <a:srgbClr val="FFFFFF"/>
                  </a:highlight>
                  <a:latin typeface="Consolas" panose="020B0609020204030204" pitchFamily="49" charset="0"/>
                </a:rPr>
                <a:t>CompactPaneLenght</a:t>
              </a:r>
              <a:r>
                <a:rPr lang="fr-FR" dirty="0" smtClean="0">
                  <a:solidFill>
                    <a:srgbClr val="0000FF"/>
                  </a:solidFill>
                  <a:highlight>
                    <a:srgbClr val="FFFFFF"/>
                  </a:highlight>
                  <a:latin typeface="Consolas" panose="020B0609020204030204" pitchFamily="49" charset="0"/>
                </a:rPr>
                <a:t>="60"</a:t>
              </a:r>
              <a:endParaRPr lang="fr-FR" dirty="0"/>
            </a:p>
            <a:p>
              <a:endParaRPr lang="fr-FR" dirty="0"/>
            </a:p>
          </p:txBody>
        </p:sp>
      </p:grpSp>
      <p:grpSp>
        <p:nvGrpSpPr>
          <p:cNvPr id="8" name="Groupe 7"/>
          <p:cNvGrpSpPr/>
          <p:nvPr/>
        </p:nvGrpSpPr>
        <p:grpSpPr>
          <a:xfrm>
            <a:off x="1759991" y="2998486"/>
            <a:ext cx="9638788" cy="1081095"/>
            <a:chOff x="1759991" y="2998486"/>
            <a:chExt cx="9638788" cy="1081095"/>
          </a:xfrm>
        </p:grpSpPr>
        <p:grpSp>
          <p:nvGrpSpPr>
            <p:cNvPr id="5" name="Groupe 4"/>
            <p:cNvGrpSpPr/>
            <p:nvPr/>
          </p:nvGrpSpPr>
          <p:grpSpPr>
            <a:xfrm>
              <a:off x="6195948" y="2998486"/>
              <a:ext cx="5202831" cy="1081095"/>
              <a:chOff x="6195948" y="2998486"/>
              <a:chExt cx="5202831" cy="1081095"/>
            </a:xfrm>
          </p:grpSpPr>
          <p:sp>
            <p:nvSpPr>
              <p:cNvPr id="17" name="Rectangle 16"/>
              <p:cNvSpPr/>
              <p:nvPr/>
            </p:nvSpPr>
            <p:spPr>
              <a:xfrm>
                <a:off x="9302125" y="2998486"/>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18" name="Left-Right Arrow 17"/>
              <p:cNvSpPr/>
              <p:nvPr/>
            </p:nvSpPr>
            <p:spPr>
              <a:xfrm>
                <a:off x="9320597" y="3275108"/>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sp>
            <p:nvSpPr>
              <p:cNvPr id="19" name="Rectangle 18"/>
              <p:cNvSpPr/>
              <p:nvPr/>
            </p:nvSpPr>
            <p:spPr>
              <a:xfrm>
                <a:off x="9302125" y="2998486"/>
                <a:ext cx="752331" cy="1081094"/>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2" name="Rectangle 21"/>
              <p:cNvSpPr/>
              <p:nvPr/>
            </p:nvSpPr>
            <p:spPr>
              <a:xfrm>
                <a:off x="6195948" y="2998487"/>
                <a:ext cx="2096654" cy="10810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prstClr val="white"/>
                  </a:solidFill>
                </a:endParaRPr>
              </a:p>
            </p:txBody>
          </p:sp>
          <p:sp>
            <p:nvSpPr>
              <p:cNvPr id="23" name="Left-Right Arrow 27"/>
              <p:cNvSpPr/>
              <p:nvPr/>
            </p:nvSpPr>
            <p:spPr>
              <a:xfrm>
                <a:off x="6214420" y="3275109"/>
                <a:ext cx="2068946" cy="539686"/>
              </a:xfrm>
              <a:prstGeom prst="leftRightArrow">
                <a:avLst>
                  <a:gd name="adj1" fmla="val 52375"/>
                  <a:gd name="adj2" fmla="val 50000"/>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solidFill>
                    <a:srgbClr val="737373"/>
                  </a:solidFill>
                </a:endParaRPr>
              </a:p>
            </p:txBody>
          </p:sp>
        </p:grpSp>
        <p:sp>
          <p:nvSpPr>
            <p:cNvPr id="42" name="Rectangle 41"/>
            <p:cNvSpPr/>
            <p:nvPr/>
          </p:nvSpPr>
          <p:spPr>
            <a:xfrm>
              <a:off x="1759991" y="3342182"/>
              <a:ext cx="2844048" cy="369332"/>
            </a:xfrm>
            <a:prstGeom prst="rect">
              <a:avLst/>
            </a:prstGeom>
          </p:spPr>
          <p:txBody>
            <a:bodyPr wrap="none">
              <a:spAutoFit/>
            </a:bodyPr>
            <a:lstStyle/>
            <a:p>
              <a:r>
                <a:rPr lang="fr-FR" dirty="0" err="1">
                  <a:solidFill>
                    <a:srgbClr val="FF0000"/>
                  </a:solidFill>
                  <a:highlight>
                    <a:srgbClr val="FFFFFF"/>
                  </a:highlight>
                  <a:latin typeface="Consolas" panose="020B0609020204030204" pitchFamily="49" charset="0"/>
                </a:rPr>
                <a:t>DisplayMode</a:t>
              </a:r>
              <a:r>
                <a:rPr lang="fr-FR" dirty="0" smtClean="0">
                  <a:solidFill>
                    <a:srgbClr val="0000FF"/>
                  </a:solidFill>
                  <a:highlight>
                    <a:srgbClr val="FFFFFF"/>
                  </a:highlight>
                  <a:latin typeface="Consolas" panose="020B0609020204030204" pitchFamily="49" charset="0"/>
                </a:rPr>
                <a:t>="Overlay</a:t>
              </a:r>
              <a:r>
                <a:rPr lang="fr-FR" dirty="0">
                  <a:solidFill>
                    <a:srgbClr val="0000FF"/>
                  </a:solidFill>
                  <a:highlight>
                    <a:srgbClr val="FFFFFF"/>
                  </a:highlight>
                  <a:latin typeface="Consolas" panose="020B0609020204030204" pitchFamily="49" charset="0"/>
                </a:rPr>
                <a:t>"</a:t>
              </a:r>
              <a:endParaRPr lang="fr-FR" dirty="0"/>
            </a:p>
          </p:txBody>
        </p:sp>
      </p:grpSp>
      <p:sp>
        <p:nvSpPr>
          <p:cNvPr id="43" name="Rectangle 42"/>
          <p:cNvSpPr/>
          <p:nvPr/>
        </p:nvSpPr>
        <p:spPr>
          <a:xfrm>
            <a:off x="1759991" y="2081334"/>
            <a:ext cx="2717411" cy="369332"/>
          </a:xfrm>
          <a:prstGeom prst="rect">
            <a:avLst/>
          </a:prstGeom>
        </p:spPr>
        <p:txBody>
          <a:bodyPr wrap="none">
            <a:spAutoFit/>
          </a:bodyPr>
          <a:lstStyle/>
          <a:p>
            <a:r>
              <a:rPr lang="fr-FR" dirty="0" err="1">
                <a:solidFill>
                  <a:srgbClr val="FF0000"/>
                </a:solidFill>
                <a:highlight>
                  <a:srgbClr val="FFFFFF"/>
                </a:highlight>
                <a:latin typeface="Consolas" panose="020B0609020204030204" pitchFamily="49" charset="0"/>
              </a:rPr>
              <a:t>DisplayMode</a:t>
            </a:r>
            <a:r>
              <a:rPr lang="fr-FR" dirty="0" smtClean="0">
                <a:solidFill>
                  <a:srgbClr val="0000FF"/>
                </a:solidFill>
                <a:highlight>
                  <a:srgbClr val="FFFFFF"/>
                </a:highlight>
                <a:latin typeface="Consolas" panose="020B0609020204030204" pitchFamily="49" charset="0"/>
              </a:rPr>
              <a:t>="</a:t>
            </a:r>
            <a:r>
              <a:rPr lang="fr-FR" dirty="0" err="1" smtClean="0">
                <a:solidFill>
                  <a:srgbClr val="0000FF"/>
                </a:solidFill>
                <a:highlight>
                  <a:srgbClr val="FFFFFF"/>
                </a:highlight>
                <a:latin typeface="Consolas" panose="020B0609020204030204" pitchFamily="49" charset="0"/>
              </a:rPr>
              <a:t>Inline</a:t>
            </a:r>
            <a:r>
              <a:rPr lang="fr-FR" dirty="0" smtClean="0">
                <a:solidFill>
                  <a:srgbClr val="0000FF"/>
                </a:solidFill>
                <a:highlight>
                  <a:srgbClr val="FFFFFF"/>
                </a:highlight>
                <a:latin typeface="Consolas" panose="020B0609020204030204" pitchFamily="49" charset="0"/>
              </a:rPr>
              <a:t>"</a:t>
            </a:r>
            <a:endParaRPr lang="fr-FR" dirty="0"/>
          </a:p>
        </p:txBody>
      </p:sp>
      <p:sp>
        <p:nvSpPr>
          <p:cNvPr id="44" name="Rectangle 43"/>
          <p:cNvSpPr/>
          <p:nvPr/>
        </p:nvSpPr>
        <p:spPr>
          <a:xfrm>
            <a:off x="6012207" y="1189176"/>
            <a:ext cx="2464136" cy="369332"/>
          </a:xfrm>
          <a:prstGeom prst="rect">
            <a:avLst/>
          </a:prstGeom>
        </p:spPr>
        <p:txBody>
          <a:bodyPr wrap="none">
            <a:spAutoFit/>
          </a:bodyPr>
          <a:lstStyle/>
          <a:p>
            <a:r>
              <a:rPr lang="fr-FR" dirty="0" err="1" smtClean="0">
                <a:solidFill>
                  <a:srgbClr val="FF0000"/>
                </a:solidFill>
                <a:highlight>
                  <a:srgbClr val="FFFFFF"/>
                </a:highlight>
                <a:latin typeface="Consolas" panose="020B0609020204030204" pitchFamily="49" charset="0"/>
              </a:rPr>
              <a:t>IsPaneOpen</a:t>
            </a:r>
            <a:r>
              <a:rPr lang="fr-FR" dirty="0" smtClean="0">
                <a:solidFill>
                  <a:srgbClr val="0000FF"/>
                </a:solidFill>
                <a:highlight>
                  <a:srgbClr val="FFFFFF"/>
                </a:highlight>
                <a:latin typeface="Consolas" panose="020B0609020204030204" pitchFamily="49" charset="0"/>
              </a:rPr>
              <a:t>="False"</a:t>
            </a:r>
            <a:endParaRPr lang="fr-FR" dirty="0"/>
          </a:p>
        </p:txBody>
      </p:sp>
      <p:sp>
        <p:nvSpPr>
          <p:cNvPr id="45" name="Rectangle 44"/>
          <p:cNvSpPr/>
          <p:nvPr/>
        </p:nvSpPr>
        <p:spPr>
          <a:xfrm>
            <a:off x="9181702" y="1189176"/>
            <a:ext cx="2337499" cy="369332"/>
          </a:xfrm>
          <a:prstGeom prst="rect">
            <a:avLst/>
          </a:prstGeom>
        </p:spPr>
        <p:txBody>
          <a:bodyPr wrap="none">
            <a:spAutoFit/>
          </a:bodyPr>
          <a:lstStyle/>
          <a:p>
            <a:r>
              <a:rPr lang="fr-FR" dirty="0" err="1" smtClean="0">
                <a:solidFill>
                  <a:srgbClr val="FF0000"/>
                </a:solidFill>
                <a:highlight>
                  <a:srgbClr val="FFFFFF"/>
                </a:highlight>
                <a:latin typeface="Consolas" panose="020B0609020204030204" pitchFamily="49" charset="0"/>
              </a:rPr>
              <a:t>IsPaneOpen</a:t>
            </a:r>
            <a:r>
              <a:rPr lang="fr-FR" dirty="0" smtClean="0">
                <a:solidFill>
                  <a:srgbClr val="0000FF"/>
                </a:solidFill>
                <a:highlight>
                  <a:srgbClr val="FFFFFF"/>
                </a:highlight>
                <a:latin typeface="Consolas" panose="020B0609020204030204" pitchFamily="49" charset="0"/>
              </a:rPr>
              <a:t>="</a:t>
            </a:r>
            <a:r>
              <a:rPr lang="fr-FR" dirty="0" err="1" smtClean="0">
                <a:solidFill>
                  <a:srgbClr val="0000FF"/>
                </a:solidFill>
                <a:highlight>
                  <a:srgbClr val="FFFFFF"/>
                </a:highlight>
                <a:latin typeface="Consolas" panose="020B0609020204030204" pitchFamily="49" charset="0"/>
              </a:rPr>
              <a:t>True</a:t>
            </a:r>
            <a:r>
              <a:rPr lang="fr-FR" dirty="0" smtClean="0">
                <a:solidFill>
                  <a:srgbClr val="0000FF"/>
                </a:solidFill>
                <a:highlight>
                  <a:srgbClr val="FFFFFF"/>
                </a:highlight>
                <a:latin typeface="Consolas" panose="020B0609020204030204" pitchFamily="49" charset="0"/>
              </a:rPr>
              <a:t>"</a:t>
            </a:r>
            <a:endParaRPr lang="fr-FR" dirty="0"/>
          </a:p>
        </p:txBody>
      </p:sp>
    </p:spTree>
    <p:extLst>
      <p:ext uri="{BB962C8B-B14F-4D97-AF65-F5344CB8AC3E}">
        <p14:creationId xmlns:p14="http://schemas.microsoft.com/office/powerpoint/2010/main" val="1666318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270795" y="1684477"/>
            <a:ext cx="11653523" cy="4438844"/>
          </a:xfrm>
        </p:spPr>
        <p:txBody>
          <a:body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Grid.ColumnDefinitions</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ColumnDefinition</a:t>
            </a:r>
            <a:r>
              <a:rPr lang="en-US" sz="1961" dirty="0">
                <a:solidFill>
                  <a:srgbClr val="FF0000"/>
                </a:solidFill>
                <a:highlight>
                  <a:srgbClr val="FFFFFF"/>
                </a:highlight>
                <a:latin typeface="Consolas" panose="020B0609020204030204" pitchFamily="49" charset="0"/>
              </a:rPr>
              <a:t> Width</a:t>
            </a:r>
            <a:r>
              <a:rPr lang="en-US" sz="1961" dirty="0">
                <a:solidFill>
                  <a:srgbClr val="0000FF"/>
                </a:solidFill>
                <a:highlight>
                  <a:srgbClr val="FFFFFF"/>
                </a:highlight>
                <a:latin typeface="Consolas" panose="020B0609020204030204" pitchFamily="49" charset="0"/>
              </a:rPr>
              <a:t>="Auto"/&gt;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ColumnDefinition</a:t>
            </a:r>
            <a:r>
              <a:rPr lang="en-US" sz="1961" dirty="0">
                <a:solidFill>
                  <a:srgbClr val="FF0000"/>
                </a:solidFill>
                <a:highlight>
                  <a:srgbClr val="FFFFFF"/>
                </a:highlight>
                <a:latin typeface="Consolas" panose="020B0609020204030204" pitchFamily="49" charset="0"/>
              </a:rPr>
              <a:t> Width</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Grid.ColumnDefinitions</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a:solidFill>
                  <a:srgbClr val="A31515"/>
                </a:solidFill>
                <a:highlight>
                  <a:srgbClr val="FFFFFF"/>
                </a:highlight>
                <a:latin typeface="Consolas" panose="020B0609020204030204" pitchFamily="49" charset="0"/>
              </a:rPr>
              <a:t>Image </a:t>
            </a:r>
            <a:r>
              <a:rPr lang="en-US" sz="1961" dirty="0">
                <a:solidFill>
                  <a:srgbClr val="FF0000"/>
                </a:solidFill>
                <a:highlight>
                  <a:srgbClr val="FFFFFF"/>
                </a:highlight>
                <a:latin typeface="Consolas" panose="020B0609020204030204" pitchFamily="49" charset="0"/>
              </a:rPr>
              <a:t>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="img"</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FF0000"/>
                </a:solidFill>
                <a:highlight>
                  <a:srgbClr val="FFFFFF"/>
                </a:highlight>
                <a:latin typeface="Consolas" panose="020B0609020204030204" pitchFamily="49" charset="0"/>
              </a:rPr>
              <a:t> </a:t>
            </a:r>
            <a:r>
              <a:rPr lang="en-US" sz="1961" dirty="0" err="1">
                <a:solidFill>
                  <a:srgbClr val="FF0000"/>
                </a:solidFill>
                <a:highlight>
                  <a:srgbClr val="FFFFFF"/>
                </a:highlight>
                <a:latin typeface="Consolas" panose="020B0609020204030204" pitchFamily="49" charset="0"/>
              </a:rPr>
              <a:t>Grid.Column</a:t>
            </a:r>
            <a:r>
              <a:rPr lang="en-US" sz="1961" dirty="0">
                <a:solidFill>
                  <a:srgbClr val="0000FF"/>
                </a:solidFill>
                <a:highlight>
                  <a:srgbClr val="FFFFFF"/>
                </a:highlight>
                <a:latin typeface="Consolas" panose="020B0609020204030204" pitchFamily="49" charset="0"/>
              </a:rPr>
              <a:t>="1"</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="title"</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smtClean="0">
                <a:solidFill>
                  <a:srgbClr val="0000FF"/>
                </a:solidFill>
                <a:highlight>
                  <a:srgbClr val="FFFFFF"/>
                </a:highlight>
                <a:latin typeface="Consolas" panose="020B0609020204030204" pitchFamily="49" charset="0"/>
              </a:rPr>
              <a:t>="filmMaker"</a:t>
            </a:r>
            <a:r>
              <a:rPr lang="en-US" sz="1961" dirty="0" smtClean="0">
                <a:solidFill>
                  <a:srgbClr val="FF0000"/>
                </a:solidFill>
                <a:highlight>
                  <a:srgbClr val="FFFFFF"/>
                </a:highlight>
                <a:latin typeface="Consolas" panose="020B0609020204030204" pitchFamily="49" charset="0"/>
              </a:rPr>
              <a:t> </a:t>
            </a:r>
            <a:r>
              <a:rPr lang="en-US" sz="1961" dirty="0">
                <a:solidFill>
                  <a:srgbClr val="FF0000"/>
                </a:solidFill>
                <a:highlight>
                  <a:srgbClr val="FFFFFF"/>
                </a:highlight>
                <a:latin typeface="Consolas" panose="020B0609020204030204" pitchFamily="49" charset="0"/>
              </a:rPr>
              <a:t>…</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="summary"</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a:solidFill>
                  <a:srgbClr val="A31515"/>
                </a:solidFill>
                <a:highlight>
                  <a:srgbClr val="FFFFFF"/>
                </a:highlight>
                <a:latin typeface="Consolas" panose="020B0609020204030204" pitchFamily="49" charset="0"/>
              </a:rPr>
              <a:t>Button</a:t>
            </a:r>
            <a:r>
              <a:rPr lang="en-US" sz="1961" dirty="0">
                <a:solidFill>
                  <a:srgbClr val="FF0000"/>
                </a:solidFill>
                <a:highlight>
                  <a:srgbClr val="FFFFFF"/>
                </a:highlight>
                <a:latin typeface="Consolas" panose="020B0609020204030204" pitchFamily="49" charset="0"/>
              </a:rPr>
              <a:t> Content</a:t>
            </a:r>
            <a:r>
              <a:rPr lang="en-US" sz="1961" dirty="0">
                <a:solidFill>
                  <a:srgbClr val="0000FF"/>
                </a:solidFill>
                <a:highlight>
                  <a:srgbClr val="FFFFFF"/>
                </a:highlight>
                <a:latin typeface="Consolas" panose="020B0609020204030204" pitchFamily="49" charset="0"/>
              </a:rPr>
              <a:t>="Download"</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3" name="Title 2"/>
          <p:cNvSpPr>
            <a:spLocks noGrp="1"/>
          </p:cNvSpPr>
          <p:nvPr>
            <p:ph type="title"/>
          </p:nvPr>
        </p:nvSpPr>
        <p:spPr/>
        <p:txBody>
          <a:bodyPr/>
          <a:lstStyle/>
          <a:p>
            <a:r>
              <a:rPr lang="en-US" dirty="0" err="1" smtClean="0"/>
              <a:t>RelativePanel</a:t>
            </a:r>
            <a:endParaRPr lang="en-US" sz="5294" dirty="0"/>
          </a:p>
        </p:txBody>
      </p:sp>
      <p:sp>
        <p:nvSpPr>
          <p:cNvPr id="9" name="Espace réservé du texte 8"/>
          <p:cNvSpPr>
            <a:spLocks noGrp="1"/>
          </p:cNvSpPr>
          <p:nvPr>
            <p:ph type="body" sz="quarter" idx="14"/>
          </p:nvPr>
        </p:nvSpPr>
        <p:spPr>
          <a:xfrm>
            <a:off x="133350" y="971820"/>
            <a:ext cx="11790968" cy="619144"/>
          </a:xfrm>
        </p:spPr>
        <p:txBody>
          <a:bodyPr/>
          <a:lstStyle/>
          <a:p>
            <a:r>
              <a:rPr lang="fr-FR" dirty="0"/>
              <a:t>Permet de </a:t>
            </a:r>
            <a:r>
              <a:rPr lang="fr-FR" dirty="0" smtClean="0"/>
              <a:t>positionner les </a:t>
            </a:r>
            <a:r>
              <a:rPr lang="fr-FR" dirty="0"/>
              <a:t>éléments les uns par rapport aux autres</a:t>
            </a:r>
          </a:p>
        </p:txBody>
      </p:sp>
      <p:sp>
        <p:nvSpPr>
          <p:cNvPr id="14" name="TextBox 13"/>
          <p:cNvSpPr txBox="1"/>
          <p:nvPr/>
        </p:nvSpPr>
        <p:spPr>
          <a:xfrm>
            <a:off x="269241" y="6241992"/>
            <a:ext cx="11429415" cy="615516"/>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smtClean="0">
                <a:solidFill>
                  <a:srgbClr val="404040"/>
                </a:solidFill>
              </a:rPr>
              <a:t>Les panels </a:t>
            </a:r>
            <a:r>
              <a:rPr lang="en-US" sz="2353" dirty="0" err="1" smtClean="0">
                <a:solidFill>
                  <a:srgbClr val="404040"/>
                </a:solidFill>
              </a:rPr>
              <a:t>tradionnels</a:t>
            </a:r>
            <a:r>
              <a:rPr lang="en-US" sz="2353" dirty="0" smtClean="0">
                <a:solidFill>
                  <a:srgbClr val="404040"/>
                </a:solidFill>
              </a:rPr>
              <a:t> </a:t>
            </a:r>
            <a:r>
              <a:rPr lang="en-US" sz="2353" dirty="0" err="1" smtClean="0">
                <a:solidFill>
                  <a:srgbClr val="404040"/>
                </a:solidFill>
              </a:rPr>
              <a:t>peuvent</a:t>
            </a:r>
            <a:r>
              <a:rPr lang="en-US" sz="2353" dirty="0" smtClean="0">
                <a:solidFill>
                  <a:srgbClr val="404040"/>
                </a:solidFill>
              </a:rPr>
              <a:t> </a:t>
            </a:r>
            <a:r>
              <a:rPr lang="en-US" sz="2353" dirty="0" err="1" smtClean="0">
                <a:solidFill>
                  <a:srgbClr val="404040"/>
                </a:solidFill>
              </a:rPr>
              <a:t>être</a:t>
            </a:r>
            <a:r>
              <a:rPr lang="en-US" sz="2353" dirty="0" smtClean="0">
                <a:solidFill>
                  <a:srgbClr val="404040"/>
                </a:solidFill>
              </a:rPr>
              <a:t> </a:t>
            </a:r>
            <a:r>
              <a:rPr lang="en-US" sz="2353" dirty="0" err="1" smtClean="0">
                <a:solidFill>
                  <a:srgbClr val="404040"/>
                </a:solidFill>
              </a:rPr>
              <a:t>compliqués</a:t>
            </a:r>
            <a:r>
              <a:rPr lang="en-US" sz="2353" dirty="0" smtClean="0">
                <a:solidFill>
                  <a:srgbClr val="404040"/>
                </a:solidFill>
              </a:rPr>
              <a:t> pour des layout complexes</a:t>
            </a:r>
            <a:endParaRPr lang="en-US" sz="2353" dirty="0">
              <a:gradFill>
                <a:gsLst>
                  <a:gs pos="2917">
                    <a:srgbClr val="404040"/>
                  </a:gs>
                  <a:gs pos="30000">
                    <a:srgbClr val="404040"/>
                  </a:gs>
                </a:gsLst>
                <a:lin ang="5400000" scaled="0"/>
              </a:gradFill>
            </a:endParaRPr>
          </a:p>
        </p:txBody>
      </p:sp>
      <p:cxnSp>
        <p:nvCxnSpPr>
          <p:cNvPr id="12" name="Straight Connector 11"/>
          <p:cNvCxnSpPr/>
          <p:nvPr/>
        </p:nvCxnSpPr>
        <p:spPr>
          <a:xfrm flipV="1">
            <a:off x="7111404" y="1694615"/>
            <a:ext cx="4128" cy="2289385"/>
          </a:xfrm>
          <a:prstGeom prst="line">
            <a:avLst/>
          </a:prstGeom>
          <a:ln w="28575">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368" y="1757824"/>
            <a:ext cx="1524000" cy="2066925"/>
          </a:xfrm>
          <a:prstGeom prst="rect">
            <a:avLst/>
          </a:prstGeom>
        </p:spPr>
      </p:pic>
      <p:sp>
        <p:nvSpPr>
          <p:cNvPr id="11" name="ZoneTexte 10"/>
          <p:cNvSpPr txBox="1"/>
          <p:nvPr/>
        </p:nvSpPr>
        <p:spPr>
          <a:xfrm>
            <a:off x="7011581" y="1581216"/>
            <a:ext cx="3362325" cy="627864"/>
          </a:xfrm>
          <a:prstGeom prst="rect">
            <a:avLst/>
          </a:prstGeom>
          <a:noFill/>
        </p:spPr>
        <p:txBody>
          <a:bodyPr wrap="square" lIns="182880" tIns="146304" rIns="182880" bIns="146304" rtlCol="0">
            <a:spAutoFit/>
          </a:bodyPr>
          <a:lstStyle/>
          <a:p>
            <a:pPr>
              <a:lnSpc>
                <a:spcPct val="90000"/>
              </a:lnSpc>
              <a:spcAft>
                <a:spcPts val="600"/>
              </a:spcAft>
            </a:pPr>
            <a:r>
              <a:rPr lang="fr-FR" sz="2400" dirty="0" err="1" smtClean="0">
                <a:gradFill>
                  <a:gsLst>
                    <a:gs pos="2917">
                      <a:schemeClr val="tx1"/>
                    </a:gs>
                    <a:gs pos="30000">
                      <a:schemeClr val="tx1"/>
                    </a:gs>
                  </a:gsLst>
                  <a:lin ang="5400000" scaled="0"/>
                </a:gradFill>
              </a:rPr>
              <a:t>Mad</a:t>
            </a:r>
            <a:r>
              <a:rPr lang="fr-FR" sz="2400" dirty="0" smtClean="0">
                <a:gradFill>
                  <a:gsLst>
                    <a:gs pos="2917">
                      <a:schemeClr val="tx1"/>
                    </a:gs>
                    <a:gs pos="30000">
                      <a:schemeClr val="tx1"/>
                    </a:gs>
                  </a:gsLst>
                  <a:lin ang="5400000" scaled="0"/>
                </a:gradFill>
              </a:rPr>
              <a:t> Max : Fury Road</a:t>
            </a:r>
          </a:p>
        </p:txBody>
      </p:sp>
      <p:sp>
        <p:nvSpPr>
          <p:cNvPr id="15" name="ZoneTexte 14"/>
          <p:cNvSpPr txBox="1"/>
          <p:nvPr/>
        </p:nvSpPr>
        <p:spPr>
          <a:xfrm>
            <a:off x="7011581" y="2020856"/>
            <a:ext cx="3362325" cy="544765"/>
          </a:xfrm>
          <a:prstGeom prst="rect">
            <a:avLst/>
          </a:prstGeom>
          <a:noFill/>
        </p:spPr>
        <p:txBody>
          <a:bodyPr wrap="square" lIns="182880" tIns="146304" rIns="182880" bIns="146304" rtlCol="0">
            <a:spAutoFit/>
          </a:bodyPr>
          <a:lstStyle/>
          <a:p>
            <a:pPr>
              <a:lnSpc>
                <a:spcPct val="90000"/>
              </a:lnSpc>
              <a:spcAft>
                <a:spcPts val="600"/>
              </a:spcAft>
            </a:pPr>
            <a:r>
              <a:rPr lang="fr-FR" dirty="0" smtClean="0">
                <a:gradFill>
                  <a:gsLst>
                    <a:gs pos="2917">
                      <a:schemeClr val="tx1"/>
                    </a:gs>
                    <a:gs pos="30000">
                      <a:schemeClr val="tx1"/>
                    </a:gs>
                  </a:gsLst>
                  <a:lin ang="5400000" scaled="0"/>
                </a:gradFill>
              </a:rPr>
              <a:t>George Miller</a:t>
            </a:r>
          </a:p>
        </p:txBody>
      </p:sp>
      <p:sp>
        <p:nvSpPr>
          <p:cNvPr id="16" name="ZoneTexte 15"/>
          <p:cNvSpPr txBox="1"/>
          <p:nvPr/>
        </p:nvSpPr>
        <p:spPr>
          <a:xfrm>
            <a:off x="7011580" y="2415056"/>
            <a:ext cx="4761320" cy="904863"/>
          </a:xfrm>
          <a:prstGeom prst="rect">
            <a:avLst/>
          </a:prstGeom>
          <a:noFill/>
        </p:spPr>
        <p:txBody>
          <a:bodyPr wrap="square" lIns="182880" tIns="146304" rIns="182880" bIns="146304" rtlCol="0">
            <a:spAutoFit/>
          </a:bodyPr>
          <a:lstStyle/>
          <a:p>
            <a:pPr>
              <a:lnSpc>
                <a:spcPct val="90000"/>
              </a:lnSpc>
              <a:spcAft>
                <a:spcPts val="600"/>
              </a:spcAft>
            </a:pPr>
            <a:r>
              <a:rPr lang="fr-FR" sz="1100" dirty="0">
                <a:gradFill>
                  <a:gsLst>
                    <a:gs pos="2917">
                      <a:schemeClr val="tx1"/>
                    </a:gs>
                    <a:gs pos="30000">
                      <a:schemeClr val="tx1"/>
                    </a:gs>
                  </a:gsLst>
                  <a:lin ang="5400000" scaled="0"/>
                </a:gradFill>
              </a:rPr>
              <a:t>Hanté par un lourd passé, </a:t>
            </a:r>
            <a:r>
              <a:rPr lang="fr-FR" sz="1100" dirty="0" err="1">
                <a:gradFill>
                  <a:gsLst>
                    <a:gs pos="2917">
                      <a:schemeClr val="tx1"/>
                    </a:gs>
                    <a:gs pos="30000">
                      <a:schemeClr val="tx1"/>
                    </a:gs>
                  </a:gsLst>
                  <a:lin ang="5400000" scaled="0"/>
                </a:gradFill>
              </a:rPr>
              <a:t>Mad</a:t>
            </a:r>
            <a:r>
              <a:rPr lang="fr-FR" sz="1100" dirty="0">
                <a:gradFill>
                  <a:gsLst>
                    <a:gs pos="2917">
                      <a:schemeClr val="tx1"/>
                    </a:gs>
                    <a:gs pos="30000">
                      <a:schemeClr val="tx1"/>
                    </a:gs>
                  </a:gsLst>
                  <a:lin ang="5400000" scaled="0"/>
                </a:gradFill>
              </a:rPr>
              <a:t> Max estime que le meilleur moyen de survivre est de rester seul. Cependant, il se </a:t>
            </a:r>
            <a:r>
              <a:rPr lang="fr-FR" sz="1100" dirty="0" smtClean="0">
                <a:gradFill>
                  <a:gsLst>
                    <a:gs pos="2917">
                      <a:schemeClr val="tx1"/>
                    </a:gs>
                    <a:gs pos="30000">
                      <a:schemeClr val="tx1"/>
                    </a:gs>
                  </a:gsLst>
                  <a:lin ang="5400000" scaled="0"/>
                </a:gradFill>
              </a:rPr>
              <a:t>retrouve embarqué </a:t>
            </a:r>
            <a:r>
              <a:rPr lang="fr-FR" sz="1100" dirty="0">
                <a:gradFill>
                  <a:gsLst>
                    <a:gs pos="2917">
                      <a:schemeClr val="tx1"/>
                    </a:gs>
                    <a:gs pos="30000">
                      <a:schemeClr val="tx1"/>
                    </a:gs>
                  </a:gsLst>
                  <a:lin ang="5400000" scaled="0"/>
                </a:gradFill>
              </a:rPr>
              <a:t>par une bande qui parcourt la </a:t>
            </a:r>
            <a:r>
              <a:rPr lang="fr-FR" sz="1100" dirty="0" err="1">
                <a:gradFill>
                  <a:gsLst>
                    <a:gs pos="2917">
                      <a:schemeClr val="tx1"/>
                    </a:gs>
                    <a:gs pos="30000">
                      <a:schemeClr val="tx1"/>
                    </a:gs>
                  </a:gsLst>
                  <a:lin ang="5400000" scaled="0"/>
                </a:gradFill>
              </a:rPr>
              <a:t>Désolation</a:t>
            </a:r>
            <a:r>
              <a:rPr lang="fr-FR" sz="1100" dirty="0">
                <a:gradFill>
                  <a:gsLst>
                    <a:gs pos="2917">
                      <a:schemeClr val="tx1"/>
                    </a:gs>
                    <a:gs pos="30000">
                      <a:schemeClr val="tx1"/>
                    </a:gs>
                  </a:gsLst>
                  <a:lin ang="5400000" scaled="0"/>
                </a:gradFill>
              </a:rPr>
              <a:t> à bord d'un </a:t>
            </a:r>
            <a:r>
              <a:rPr lang="fr-FR" sz="1100" dirty="0" err="1">
                <a:gradFill>
                  <a:gsLst>
                    <a:gs pos="2917">
                      <a:schemeClr val="tx1"/>
                    </a:gs>
                    <a:gs pos="30000">
                      <a:schemeClr val="tx1"/>
                    </a:gs>
                  </a:gsLst>
                  <a:lin ang="5400000" scaled="0"/>
                </a:gradFill>
              </a:rPr>
              <a:t>véhicule</a:t>
            </a:r>
            <a:r>
              <a:rPr lang="fr-FR" sz="1100" dirty="0">
                <a:gradFill>
                  <a:gsLst>
                    <a:gs pos="2917">
                      <a:schemeClr val="tx1"/>
                    </a:gs>
                    <a:gs pos="30000">
                      <a:schemeClr val="tx1"/>
                    </a:gs>
                  </a:gsLst>
                  <a:lin ang="5400000" scaled="0"/>
                </a:gradFill>
              </a:rPr>
              <a:t> militaire piloté par l'Imperator </a:t>
            </a:r>
            <a:r>
              <a:rPr lang="fr-FR" sz="1100" dirty="0" err="1" smtClean="0">
                <a:gradFill>
                  <a:gsLst>
                    <a:gs pos="2917">
                      <a:schemeClr val="tx1"/>
                    </a:gs>
                    <a:gs pos="30000">
                      <a:schemeClr val="tx1"/>
                    </a:gs>
                  </a:gsLst>
                  <a:lin ang="5400000" scaled="0"/>
                </a:gradFill>
              </a:rPr>
              <a:t>Furiosa</a:t>
            </a:r>
            <a:r>
              <a:rPr lang="fr-FR" sz="1100" dirty="0" smtClean="0">
                <a:gradFill>
                  <a:gsLst>
                    <a:gs pos="2917">
                      <a:schemeClr val="tx1"/>
                    </a:gs>
                    <a:gs pos="30000">
                      <a:schemeClr val="tx1"/>
                    </a:gs>
                  </a:gsLst>
                  <a:lin ang="5400000" scaled="0"/>
                </a:gradFill>
              </a:rPr>
              <a:t>…</a:t>
            </a:r>
          </a:p>
        </p:txBody>
      </p:sp>
      <p:grpSp>
        <p:nvGrpSpPr>
          <p:cNvPr id="13" name="Groupe 12"/>
          <p:cNvGrpSpPr/>
          <p:nvPr/>
        </p:nvGrpSpPr>
        <p:grpSpPr>
          <a:xfrm>
            <a:off x="7203668" y="3348324"/>
            <a:ext cx="1460500" cy="500632"/>
            <a:chOff x="7203668" y="3348324"/>
            <a:chExt cx="1460500" cy="500632"/>
          </a:xfrm>
        </p:grpSpPr>
        <p:sp>
          <p:nvSpPr>
            <p:cNvPr id="17" name="Rectangle 16"/>
            <p:cNvSpPr/>
            <p:nvPr/>
          </p:nvSpPr>
          <p:spPr bwMode="auto">
            <a:xfrm>
              <a:off x="7203668" y="3348324"/>
              <a:ext cx="1460500" cy="478244"/>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fr-FR" sz="8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ZoneTexte 17"/>
            <p:cNvSpPr txBox="1"/>
            <p:nvPr/>
          </p:nvSpPr>
          <p:spPr>
            <a:xfrm>
              <a:off x="7203668" y="3359591"/>
              <a:ext cx="1460499" cy="489365"/>
            </a:xfrm>
            <a:prstGeom prst="rect">
              <a:avLst/>
            </a:prstGeom>
            <a:noFill/>
          </p:spPr>
          <p:txBody>
            <a:bodyPr wrap="square" lIns="182880" tIns="146304" rIns="182880" bIns="146304" rtlCol="0">
              <a:spAutoFit/>
            </a:bodyPr>
            <a:lstStyle/>
            <a:p>
              <a:pPr algn="ctr">
                <a:lnSpc>
                  <a:spcPct val="90000"/>
                </a:lnSpc>
                <a:spcAft>
                  <a:spcPts val="600"/>
                </a:spcAft>
              </a:pPr>
              <a:r>
                <a:rPr lang="fr-FR" sz="1400" dirty="0" err="1" smtClean="0">
                  <a:gradFill>
                    <a:gsLst>
                      <a:gs pos="2917">
                        <a:schemeClr val="tx1"/>
                      </a:gs>
                      <a:gs pos="30000">
                        <a:schemeClr val="tx1"/>
                      </a:gs>
                    </a:gsLst>
                    <a:lin ang="5400000" scaled="0"/>
                  </a:gradFill>
                </a:rPr>
                <a:t>Download</a:t>
              </a:r>
              <a:endParaRPr lang="fr-FR" sz="1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57513882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270795" y="3286137"/>
            <a:ext cx="11653523" cy="2447529"/>
          </a:xfrm>
        </p:spPr>
        <p:txBody>
          <a:body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RelativePanel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a:solidFill>
                  <a:srgbClr val="A31515"/>
                </a:solidFill>
                <a:highlight>
                  <a:srgbClr val="FFFFFF"/>
                </a:highlight>
                <a:latin typeface="Consolas" panose="020B0609020204030204" pitchFamily="49" charset="0"/>
              </a:rPr>
              <a:t>Image</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="img"</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="title"</a:t>
            </a:r>
            <a:r>
              <a:rPr lang="en-US" sz="1961" dirty="0">
                <a:solidFill>
                  <a:srgbClr val="FF0000"/>
                </a:solidFill>
                <a:highlight>
                  <a:srgbClr val="FFFFFF"/>
                </a:highlight>
                <a:latin typeface="Consolas" panose="020B0609020204030204" pitchFamily="49" charset="0"/>
              </a:rPr>
              <a:t> </a:t>
            </a:r>
            <a:r>
              <a:rPr lang="en-US" sz="1961" dirty="0" err="1" smtClean="0">
                <a:solidFill>
                  <a:srgbClr val="FF0000"/>
                </a:solidFill>
                <a:highlight>
                  <a:srgbClr val="FFFFFF"/>
                </a:highlight>
                <a:latin typeface="Consolas" panose="020B0609020204030204" pitchFamily="49" charset="0"/>
              </a:rPr>
              <a:t>RelativePanel.RightOf</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.AlignTopWith</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smtClean="0">
                <a:solidFill>
                  <a:srgbClr val="0000FF"/>
                </a:solidFill>
                <a:highlight>
                  <a:srgbClr val="FFFFFF"/>
                </a:highlight>
              </a:rPr>
              <a:t>="filmMaker"</a:t>
            </a:r>
            <a:r>
              <a:rPr lang="en-US" sz="1961" dirty="0" smtClean="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rPr>
              <a:t>RP</a:t>
            </a:r>
            <a:r>
              <a:rPr lang="en-US" sz="1961" dirty="0" err="1" smtClean="0">
                <a:solidFill>
                  <a:srgbClr val="FF0000"/>
                </a:solidFill>
                <a:highlight>
                  <a:srgbClr val="FFFFFF"/>
                </a:highlight>
              </a:rPr>
              <a:t>.RightOf</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.Below</a:t>
            </a:r>
            <a:r>
              <a:rPr lang="en-US" sz="1961" dirty="0">
                <a:solidFill>
                  <a:srgbClr val="0000FF"/>
                </a:solidFill>
                <a:highlight>
                  <a:srgbClr val="FFFFFF"/>
                </a:highlight>
                <a:latin typeface="Consolas" panose="020B0609020204030204" pitchFamily="49" charset="0"/>
              </a:rPr>
              <a:t>="title"</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="summary"</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rPr>
              <a:t>RP</a:t>
            </a:r>
            <a:r>
              <a:rPr lang="en-US" sz="1961" dirty="0" err="1" smtClean="0">
                <a:solidFill>
                  <a:srgbClr val="FF0000"/>
                </a:solidFill>
                <a:highlight>
                  <a:srgbClr val="FFFFFF"/>
                </a:highlight>
              </a:rPr>
              <a:t>.RightOf</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.Below</a:t>
            </a:r>
            <a:r>
              <a:rPr lang="en-US" sz="1961" dirty="0" smtClean="0">
                <a:solidFill>
                  <a:srgbClr val="0000FF"/>
                </a:solidFill>
                <a:highlight>
                  <a:srgbClr val="FFFFFF"/>
                </a:highlight>
                <a:latin typeface="Consolas" panose="020B0609020204030204" pitchFamily="49" charset="0"/>
              </a:rPr>
              <a:t>="</a:t>
            </a:r>
            <a:r>
              <a:rPr lang="en-US" sz="1961" dirty="0" err="1" smtClean="0">
                <a:solidFill>
                  <a:srgbClr val="0000FF"/>
                </a:solidFill>
                <a:highlight>
                  <a:srgbClr val="FFFFFF"/>
                </a:highlight>
                <a:latin typeface="Consolas" panose="020B0609020204030204" pitchFamily="49" charset="0"/>
              </a:rPr>
              <a:t>filmMaker</a:t>
            </a:r>
            <a:r>
              <a:rPr lang="en-US" sz="1961" dirty="0" smtClean="0">
                <a:solidFill>
                  <a:srgbClr val="0000FF"/>
                </a:solidFill>
                <a:highlight>
                  <a:srgbClr val="FFFFFF"/>
                </a:highlight>
                <a:latin typeface="Consolas" panose="020B0609020204030204" pitchFamily="49" charset="0"/>
              </a:rPr>
              <a:t>"</a:t>
            </a:r>
            <a:r>
              <a:rPr lang="en-US" sz="1961" dirty="0" smtClean="0">
                <a:solidFill>
                  <a:srgbClr val="FF0000"/>
                </a:solidFill>
                <a:highlight>
                  <a:srgbClr val="FFFFFF"/>
                </a:highlight>
                <a:latin typeface="Consolas" panose="020B0609020204030204" pitchFamily="49" charset="0"/>
              </a:rPr>
              <a:t> </a:t>
            </a:r>
            <a:r>
              <a:rPr lang="en-US" sz="1961" dirty="0">
                <a:solidFill>
                  <a:srgbClr val="FF0000"/>
                </a:solidFill>
                <a:highlight>
                  <a:srgbClr val="FFFFFF"/>
                </a:highlight>
                <a:latin typeface="Consolas" panose="020B0609020204030204" pitchFamily="49" charset="0"/>
              </a:rPr>
              <a:t>…</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a:solidFill>
                  <a:srgbClr val="A31515"/>
                </a:solidFill>
                <a:highlight>
                  <a:srgbClr val="FFFFFF"/>
                </a:highlight>
                <a:latin typeface="Consolas" panose="020B0609020204030204" pitchFamily="49" charset="0"/>
              </a:rPr>
              <a:t>Button</a:t>
            </a:r>
            <a:r>
              <a:rPr lang="en-US" sz="1961" dirty="0">
                <a:solidFill>
                  <a:srgbClr val="FF0000"/>
                </a:solidFill>
                <a:highlight>
                  <a:srgbClr val="FFFFFF"/>
                </a:highlight>
                <a:latin typeface="Consolas" panose="020B0609020204030204" pitchFamily="49" charset="0"/>
              </a:rPr>
              <a:t> Content</a:t>
            </a:r>
            <a:r>
              <a:rPr lang="en-US" sz="1961" dirty="0">
                <a:solidFill>
                  <a:srgbClr val="0000FF"/>
                </a:solidFill>
                <a:highlight>
                  <a:srgbClr val="FFFFFF"/>
                </a:highlight>
                <a:latin typeface="Consolas" panose="020B0609020204030204" pitchFamily="49" charset="0"/>
              </a:rPr>
              <a:t>="Download"</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.RightOf</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.AlignBottomWithPanel</a:t>
            </a:r>
            <a:r>
              <a:rPr lang="en-US" sz="1961" dirty="0">
                <a:solidFill>
                  <a:srgbClr val="0000FF"/>
                </a:solidFill>
                <a:highlight>
                  <a:srgbClr val="FFFFFF"/>
                </a:highlight>
                <a:latin typeface="Consolas" panose="020B0609020204030204" pitchFamily="49" charset="0"/>
              </a:rPr>
              <a:t>="True"</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RelativePanel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18" name="Title 2"/>
          <p:cNvSpPr>
            <a:spLocks noGrp="1"/>
          </p:cNvSpPr>
          <p:nvPr>
            <p:ph type="title"/>
          </p:nvPr>
        </p:nvSpPr>
        <p:spPr/>
        <p:txBody>
          <a:bodyPr/>
          <a:lstStyle/>
          <a:p>
            <a:r>
              <a:rPr lang="en-US" dirty="0" err="1" smtClean="0"/>
              <a:t>RelativePanel</a:t>
            </a:r>
            <a:r>
              <a:rPr lang="en-US" dirty="0" smtClean="0"/>
              <a:t/>
            </a:r>
            <a:br>
              <a:rPr lang="en-US" dirty="0" smtClean="0"/>
            </a:br>
            <a:endParaRPr lang="en-US" sz="5294" dirty="0"/>
          </a:p>
        </p:txBody>
      </p:sp>
      <p:sp>
        <p:nvSpPr>
          <p:cNvPr id="10" name="Espace réservé du texte 9"/>
          <p:cNvSpPr>
            <a:spLocks noGrp="1"/>
          </p:cNvSpPr>
          <p:nvPr>
            <p:ph type="body" sz="quarter" idx="14"/>
          </p:nvPr>
        </p:nvSpPr>
        <p:spPr>
          <a:xfrm>
            <a:off x="133350" y="971820"/>
            <a:ext cx="11790968" cy="619144"/>
          </a:xfrm>
        </p:spPr>
        <p:txBody>
          <a:bodyPr/>
          <a:lstStyle/>
          <a:p>
            <a:r>
              <a:rPr lang="fr-FR" dirty="0" smtClean="0"/>
              <a:t>Exemple</a:t>
            </a:r>
            <a:endParaRPr lang="fr-FR" dirty="0"/>
          </a:p>
        </p:txBody>
      </p:sp>
      <p:sp>
        <p:nvSpPr>
          <p:cNvPr id="14" name="TextBox 13"/>
          <p:cNvSpPr txBox="1"/>
          <p:nvPr/>
        </p:nvSpPr>
        <p:spPr>
          <a:xfrm>
            <a:off x="269241" y="6241993"/>
            <a:ext cx="11429415" cy="651728"/>
          </a:xfrm>
          <a:prstGeom prst="rect">
            <a:avLst/>
          </a:prstGeom>
          <a:noFill/>
        </p:spPr>
        <p:txBody>
          <a:bodyPr wrap="square" lIns="179285" tIns="143428" rIns="179285" bIns="143428" rtlCol="0">
            <a:spAutoFit/>
          </a:bodyPr>
          <a:lstStyle/>
          <a:p>
            <a:pPr defTabSz="914367"/>
            <a:r>
              <a:rPr lang="en-US" sz="2353" dirty="0" err="1" smtClean="0">
                <a:solidFill>
                  <a:srgbClr val="404040"/>
                </a:solidFill>
              </a:rPr>
              <a:t>Utiliser</a:t>
            </a:r>
            <a:r>
              <a:rPr lang="en-US" sz="2353" dirty="0" smtClean="0">
                <a:solidFill>
                  <a:srgbClr val="404040"/>
                </a:solidFill>
              </a:rPr>
              <a:t> State et Setters pour des Design Responsive </a:t>
            </a:r>
            <a:r>
              <a:rPr lang="en-US" sz="2353" dirty="0" err="1" smtClean="0">
                <a:solidFill>
                  <a:srgbClr val="404040"/>
                </a:solidFill>
              </a:rPr>
              <a:t>avancés</a:t>
            </a:r>
            <a:r>
              <a:rPr lang="en-US" sz="2353" dirty="0" smtClean="0">
                <a:solidFill>
                  <a:srgbClr val="404040"/>
                </a:solidFill>
              </a:rPr>
              <a:t> </a:t>
            </a:r>
            <a:endParaRPr lang="en-US" sz="2353" dirty="0">
              <a:solidFill>
                <a:srgbClr val="404040"/>
              </a:solidFill>
            </a:endParaRPr>
          </a:p>
        </p:txBody>
      </p:sp>
      <p:sp>
        <p:nvSpPr>
          <p:cNvPr id="16" name="TextBox 15"/>
          <p:cNvSpPr txBox="1"/>
          <p:nvPr/>
        </p:nvSpPr>
        <p:spPr>
          <a:xfrm>
            <a:off x="269240" y="6241993"/>
            <a:ext cx="11429415" cy="651728"/>
          </a:xfrm>
          <a:prstGeom prst="rect">
            <a:avLst/>
          </a:prstGeom>
          <a:noFill/>
        </p:spPr>
        <p:txBody>
          <a:bodyPr wrap="square" lIns="179285" tIns="143428" rIns="179285" bIns="143428" rtlCol="0">
            <a:spAutoFit/>
          </a:bodyPr>
          <a:lstStyle/>
          <a:p>
            <a:pPr defTabSz="914367"/>
            <a:r>
              <a:rPr lang="en-US" sz="2353" dirty="0" smtClean="0">
                <a:solidFill>
                  <a:srgbClr val="404040"/>
                </a:solidFill>
              </a:rPr>
              <a:t>Note: Replacer </a:t>
            </a:r>
            <a:r>
              <a:rPr lang="en-US" sz="2353" dirty="0" smtClean="0">
                <a:solidFill>
                  <a:srgbClr val="FF8C00"/>
                </a:solidFill>
              </a:rPr>
              <a:t>RP</a:t>
            </a:r>
            <a:r>
              <a:rPr lang="en-US" sz="2353" dirty="0" smtClean="0">
                <a:solidFill>
                  <a:srgbClr val="404040"/>
                </a:solidFill>
              </a:rPr>
              <a:t> par </a:t>
            </a:r>
            <a:r>
              <a:rPr lang="en-US" sz="2353" dirty="0" err="1" smtClean="0">
                <a:solidFill>
                  <a:srgbClr val="404040"/>
                </a:solidFill>
              </a:rPr>
              <a:t>RelativePanel</a:t>
            </a:r>
            <a:r>
              <a:rPr lang="en-US" sz="2353" dirty="0" smtClean="0">
                <a:solidFill>
                  <a:srgbClr val="404040"/>
                </a:solidFill>
              </a:rPr>
              <a:t> </a:t>
            </a:r>
            <a:r>
              <a:rPr lang="en-US" sz="2353" dirty="0" err="1" smtClean="0">
                <a:solidFill>
                  <a:srgbClr val="404040"/>
                </a:solidFill>
              </a:rPr>
              <a:t>dans</a:t>
            </a:r>
            <a:r>
              <a:rPr lang="en-US" sz="2353" dirty="0" smtClean="0">
                <a:solidFill>
                  <a:srgbClr val="404040"/>
                </a:solidFill>
              </a:rPr>
              <a:t> les </a:t>
            </a:r>
            <a:r>
              <a:rPr lang="en-US" sz="2353" dirty="0" err="1" smtClean="0">
                <a:solidFill>
                  <a:srgbClr val="404040"/>
                </a:solidFill>
              </a:rPr>
              <a:t>attributs</a:t>
            </a:r>
            <a:r>
              <a:rPr lang="en-US" sz="2353" dirty="0" smtClean="0">
                <a:solidFill>
                  <a:srgbClr val="404040"/>
                </a:solidFill>
              </a:rPr>
              <a:t> (</a:t>
            </a:r>
            <a:r>
              <a:rPr lang="en-US" sz="2353" dirty="0" err="1" smtClean="0">
                <a:solidFill>
                  <a:srgbClr val="404040"/>
                </a:solidFill>
              </a:rPr>
              <a:t>ici</a:t>
            </a:r>
            <a:r>
              <a:rPr lang="en-US" sz="2353" dirty="0" smtClean="0">
                <a:solidFill>
                  <a:srgbClr val="404040"/>
                </a:solidFill>
              </a:rPr>
              <a:t> </a:t>
            </a:r>
            <a:r>
              <a:rPr lang="en-US" sz="2353" dirty="0" err="1" smtClean="0">
                <a:solidFill>
                  <a:srgbClr val="404040"/>
                </a:solidFill>
              </a:rPr>
              <a:t>réduits</a:t>
            </a:r>
            <a:r>
              <a:rPr lang="en-US" sz="2353" dirty="0" smtClean="0">
                <a:solidFill>
                  <a:srgbClr val="404040"/>
                </a:solidFill>
              </a:rPr>
              <a:t> pour la </a:t>
            </a:r>
            <a:r>
              <a:rPr lang="en-US" sz="2353" dirty="0" err="1" smtClean="0">
                <a:solidFill>
                  <a:srgbClr val="404040"/>
                </a:solidFill>
              </a:rPr>
              <a:t>lisibilité</a:t>
            </a:r>
            <a:r>
              <a:rPr lang="en-US" sz="2353" dirty="0" smtClean="0">
                <a:solidFill>
                  <a:srgbClr val="404040"/>
                </a:solidFill>
              </a:rPr>
              <a:t>)</a:t>
            </a:r>
            <a:endParaRPr lang="en-US" sz="2353" dirty="0">
              <a:solidFill>
                <a:srgbClr val="404040"/>
              </a:solidFill>
            </a:endParaRPr>
          </a:p>
        </p:txBody>
      </p:sp>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86" y="971820"/>
            <a:ext cx="1524000" cy="2066925"/>
          </a:xfrm>
          <a:prstGeom prst="rect">
            <a:avLst/>
          </a:prstGeom>
        </p:spPr>
      </p:pic>
      <p:sp>
        <p:nvSpPr>
          <p:cNvPr id="26" name="ZoneTexte 25"/>
          <p:cNvSpPr txBox="1"/>
          <p:nvPr/>
        </p:nvSpPr>
        <p:spPr>
          <a:xfrm>
            <a:off x="7162999" y="795212"/>
            <a:ext cx="3362325" cy="627864"/>
          </a:xfrm>
          <a:prstGeom prst="rect">
            <a:avLst/>
          </a:prstGeom>
          <a:noFill/>
        </p:spPr>
        <p:txBody>
          <a:bodyPr wrap="square" lIns="182880" tIns="146304" rIns="182880" bIns="146304" rtlCol="0">
            <a:spAutoFit/>
          </a:bodyPr>
          <a:lstStyle/>
          <a:p>
            <a:pPr>
              <a:lnSpc>
                <a:spcPct val="90000"/>
              </a:lnSpc>
              <a:spcAft>
                <a:spcPts val="600"/>
              </a:spcAft>
            </a:pPr>
            <a:r>
              <a:rPr lang="fr-FR" sz="2400" dirty="0" err="1" smtClean="0">
                <a:gradFill>
                  <a:gsLst>
                    <a:gs pos="2917">
                      <a:schemeClr val="tx1"/>
                    </a:gs>
                    <a:gs pos="30000">
                      <a:schemeClr val="tx1"/>
                    </a:gs>
                  </a:gsLst>
                  <a:lin ang="5400000" scaled="0"/>
                </a:gradFill>
              </a:rPr>
              <a:t>Mad</a:t>
            </a:r>
            <a:r>
              <a:rPr lang="fr-FR" sz="2400" dirty="0" smtClean="0">
                <a:gradFill>
                  <a:gsLst>
                    <a:gs pos="2917">
                      <a:schemeClr val="tx1"/>
                    </a:gs>
                    <a:gs pos="30000">
                      <a:schemeClr val="tx1"/>
                    </a:gs>
                  </a:gsLst>
                  <a:lin ang="5400000" scaled="0"/>
                </a:gradFill>
              </a:rPr>
              <a:t> Max : Fury Road</a:t>
            </a:r>
          </a:p>
        </p:txBody>
      </p:sp>
      <p:sp>
        <p:nvSpPr>
          <p:cNvPr id="27" name="ZoneTexte 26"/>
          <p:cNvSpPr txBox="1"/>
          <p:nvPr/>
        </p:nvSpPr>
        <p:spPr>
          <a:xfrm>
            <a:off x="7162999" y="1234852"/>
            <a:ext cx="3362325" cy="544765"/>
          </a:xfrm>
          <a:prstGeom prst="rect">
            <a:avLst/>
          </a:prstGeom>
          <a:noFill/>
        </p:spPr>
        <p:txBody>
          <a:bodyPr wrap="square" lIns="182880" tIns="146304" rIns="182880" bIns="146304" rtlCol="0">
            <a:spAutoFit/>
          </a:bodyPr>
          <a:lstStyle/>
          <a:p>
            <a:pPr>
              <a:lnSpc>
                <a:spcPct val="90000"/>
              </a:lnSpc>
              <a:spcAft>
                <a:spcPts val="600"/>
              </a:spcAft>
            </a:pPr>
            <a:r>
              <a:rPr lang="fr-FR" dirty="0" smtClean="0">
                <a:gradFill>
                  <a:gsLst>
                    <a:gs pos="2917">
                      <a:schemeClr val="tx1"/>
                    </a:gs>
                    <a:gs pos="30000">
                      <a:schemeClr val="tx1"/>
                    </a:gs>
                  </a:gsLst>
                  <a:lin ang="5400000" scaled="0"/>
                </a:gradFill>
              </a:rPr>
              <a:t>George Miller</a:t>
            </a:r>
          </a:p>
        </p:txBody>
      </p:sp>
      <p:sp>
        <p:nvSpPr>
          <p:cNvPr id="28" name="ZoneTexte 27"/>
          <p:cNvSpPr txBox="1"/>
          <p:nvPr/>
        </p:nvSpPr>
        <p:spPr>
          <a:xfrm>
            <a:off x="7162998" y="1629052"/>
            <a:ext cx="4761320" cy="904863"/>
          </a:xfrm>
          <a:prstGeom prst="rect">
            <a:avLst/>
          </a:prstGeom>
          <a:noFill/>
        </p:spPr>
        <p:txBody>
          <a:bodyPr wrap="square" lIns="182880" tIns="146304" rIns="182880" bIns="146304" rtlCol="0">
            <a:spAutoFit/>
          </a:bodyPr>
          <a:lstStyle/>
          <a:p>
            <a:pPr>
              <a:lnSpc>
                <a:spcPct val="90000"/>
              </a:lnSpc>
              <a:spcAft>
                <a:spcPts val="600"/>
              </a:spcAft>
            </a:pPr>
            <a:r>
              <a:rPr lang="fr-FR" sz="1100" dirty="0">
                <a:gradFill>
                  <a:gsLst>
                    <a:gs pos="2917">
                      <a:schemeClr val="tx1"/>
                    </a:gs>
                    <a:gs pos="30000">
                      <a:schemeClr val="tx1"/>
                    </a:gs>
                  </a:gsLst>
                  <a:lin ang="5400000" scaled="0"/>
                </a:gradFill>
              </a:rPr>
              <a:t>Hanté par un lourd passé, </a:t>
            </a:r>
            <a:r>
              <a:rPr lang="fr-FR" sz="1100" dirty="0" err="1">
                <a:gradFill>
                  <a:gsLst>
                    <a:gs pos="2917">
                      <a:schemeClr val="tx1"/>
                    </a:gs>
                    <a:gs pos="30000">
                      <a:schemeClr val="tx1"/>
                    </a:gs>
                  </a:gsLst>
                  <a:lin ang="5400000" scaled="0"/>
                </a:gradFill>
              </a:rPr>
              <a:t>Mad</a:t>
            </a:r>
            <a:r>
              <a:rPr lang="fr-FR" sz="1100" dirty="0">
                <a:gradFill>
                  <a:gsLst>
                    <a:gs pos="2917">
                      <a:schemeClr val="tx1"/>
                    </a:gs>
                    <a:gs pos="30000">
                      <a:schemeClr val="tx1"/>
                    </a:gs>
                  </a:gsLst>
                  <a:lin ang="5400000" scaled="0"/>
                </a:gradFill>
              </a:rPr>
              <a:t> Max estime que le meilleur moyen de survivre est de rester seul. Cependant, il se </a:t>
            </a:r>
            <a:r>
              <a:rPr lang="fr-FR" sz="1100" dirty="0" smtClean="0">
                <a:gradFill>
                  <a:gsLst>
                    <a:gs pos="2917">
                      <a:schemeClr val="tx1"/>
                    </a:gs>
                    <a:gs pos="30000">
                      <a:schemeClr val="tx1"/>
                    </a:gs>
                  </a:gsLst>
                  <a:lin ang="5400000" scaled="0"/>
                </a:gradFill>
              </a:rPr>
              <a:t>retrouve embarqué </a:t>
            </a:r>
            <a:r>
              <a:rPr lang="fr-FR" sz="1100" dirty="0">
                <a:gradFill>
                  <a:gsLst>
                    <a:gs pos="2917">
                      <a:schemeClr val="tx1"/>
                    </a:gs>
                    <a:gs pos="30000">
                      <a:schemeClr val="tx1"/>
                    </a:gs>
                  </a:gsLst>
                  <a:lin ang="5400000" scaled="0"/>
                </a:gradFill>
              </a:rPr>
              <a:t>par une bande qui parcourt la </a:t>
            </a:r>
            <a:r>
              <a:rPr lang="fr-FR" sz="1100" dirty="0" err="1">
                <a:gradFill>
                  <a:gsLst>
                    <a:gs pos="2917">
                      <a:schemeClr val="tx1"/>
                    </a:gs>
                    <a:gs pos="30000">
                      <a:schemeClr val="tx1"/>
                    </a:gs>
                  </a:gsLst>
                  <a:lin ang="5400000" scaled="0"/>
                </a:gradFill>
              </a:rPr>
              <a:t>Désolation</a:t>
            </a:r>
            <a:r>
              <a:rPr lang="fr-FR" sz="1100" dirty="0">
                <a:gradFill>
                  <a:gsLst>
                    <a:gs pos="2917">
                      <a:schemeClr val="tx1"/>
                    </a:gs>
                    <a:gs pos="30000">
                      <a:schemeClr val="tx1"/>
                    </a:gs>
                  </a:gsLst>
                  <a:lin ang="5400000" scaled="0"/>
                </a:gradFill>
              </a:rPr>
              <a:t> à bord d'un </a:t>
            </a:r>
            <a:r>
              <a:rPr lang="fr-FR" sz="1100" dirty="0" err="1">
                <a:gradFill>
                  <a:gsLst>
                    <a:gs pos="2917">
                      <a:schemeClr val="tx1"/>
                    </a:gs>
                    <a:gs pos="30000">
                      <a:schemeClr val="tx1"/>
                    </a:gs>
                  </a:gsLst>
                  <a:lin ang="5400000" scaled="0"/>
                </a:gradFill>
              </a:rPr>
              <a:t>véhicule</a:t>
            </a:r>
            <a:r>
              <a:rPr lang="fr-FR" sz="1100" dirty="0">
                <a:gradFill>
                  <a:gsLst>
                    <a:gs pos="2917">
                      <a:schemeClr val="tx1"/>
                    </a:gs>
                    <a:gs pos="30000">
                      <a:schemeClr val="tx1"/>
                    </a:gs>
                  </a:gsLst>
                  <a:lin ang="5400000" scaled="0"/>
                </a:gradFill>
              </a:rPr>
              <a:t> militaire piloté par l'Imperator </a:t>
            </a:r>
            <a:r>
              <a:rPr lang="fr-FR" sz="1100" dirty="0" err="1" smtClean="0">
                <a:gradFill>
                  <a:gsLst>
                    <a:gs pos="2917">
                      <a:schemeClr val="tx1"/>
                    </a:gs>
                    <a:gs pos="30000">
                      <a:schemeClr val="tx1"/>
                    </a:gs>
                  </a:gsLst>
                  <a:lin ang="5400000" scaled="0"/>
                </a:gradFill>
              </a:rPr>
              <a:t>Furiosa</a:t>
            </a:r>
            <a:r>
              <a:rPr lang="fr-FR" sz="1100" dirty="0" smtClean="0">
                <a:gradFill>
                  <a:gsLst>
                    <a:gs pos="2917">
                      <a:schemeClr val="tx1"/>
                    </a:gs>
                    <a:gs pos="30000">
                      <a:schemeClr val="tx1"/>
                    </a:gs>
                  </a:gsLst>
                  <a:lin ang="5400000" scaled="0"/>
                </a:gradFill>
              </a:rPr>
              <a:t>…</a:t>
            </a:r>
          </a:p>
        </p:txBody>
      </p:sp>
      <p:grpSp>
        <p:nvGrpSpPr>
          <p:cNvPr id="29" name="Groupe 28"/>
          <p:cNvGrpSpPr/>
          <p:nvPr/>
        </p:nvGrpSpPr>
        <p:grpSpPr>
          <a:xfrm>
            <a:off x="7355086" y="2562320"/>
            <a:ext cx="1460500" cy="500632"/>
            <a:chOff x="7203668" y="3348324"/>
            <a:chExt cx="1460500" cy="500632"/>
          </a:xfrm>
        </p:grpSpPr>
        <p:sp>
          <p:nvSpPr>
            <p:cNvPr id="30" name="Rectangle 29"/>
            <p:cNvSpPr/>
            <p:nvPr/>
          </p:nvSpPr>
          <p:spPr bwMode="auto">
            <a:xfrm>
              <a:off x="7203668" y="3348324"/>
              <a:ext cx="1460500" cy="478244"/>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fr-FR" sz="8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ZoneTexte 30"/>
            <p:cNvSpPr txBox="1"/>
            <p:nvPr/>
          </p:nvSpPr>
          <p:spPr>
            <a:xfrm>
              <a:off x="7203668" y="3359591"/>
              <a:ext cx="1460499" cy="489365"/>
            </a:xfrm>
            <a:prstGeom prst="rect">
              <a:avLst/>
            </a:prstGeom>
            <a:noFill/>
          </p:spPr>
          <p:txBody>
            <a:bodyPr wrap="square" lIns="182880" tIns="146304" rIns="182880" bIns="146304" rtlCol="0">
              <a:spAutoFit/>
            </a:bodyPr>
            <a:lstStyle/>
            <a:p>
              <a:pPr algn="ctr">
                <a:lnSpc>
                  <a:spcPct val="90000"/>
                </a:lnSpc>
                <a:spcAft>
                  <a:spcPts val="600"/>
                </a:spcAft>
              </a:pPr>
              <a:r>
                <a:rPr lang="fr-FR" sz="1400" dirty="0" err="1" smtClean="0">
                  <a:gradFill>
                    <a:gsLst>
                      <a:gs pos="2917">
                        <a:schemeClr val="tx1"/>
                      </a:gs>
                      <a:gs pos="30000">
                        <a:schemeClr val="tx1"/>
                      </a:gs>
                    </a:gsLst>
                    <a:lin ang="5400000" scaled="0"/>
                  </a:gradFill>
                </a:rPr>
                <a:t>Download</a:t>
              </a:r>
              <a:endParaRPr lang="fr-FR" sz="1400" dirty="0" smtClean="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632266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animEffect transition="in" filter="fade">
                                      <p:cBhvr>
                                        <p:cTn id="34" dur="500"/>
                                        <p:tgtEl>
                                          <p:spTgt spid="8">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xit" presetSubtype="0" fill="hold" grpId="1" nodeType="withEffect">
                                  <p:stCondLst>
                                    <p:cond delay="0"/>
                                  </p:stCondLst>
                                  <p:childTnLst>
                                    <p:animEffect transition="out" filter="fade">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6" grpId="1"/>
      <p:bldP spid="26" grpId="0"/>
      <p:bldP spid="27" grpId="0"/>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270795" y="3286137"/>
            <a:ext cx="11653523" cy="2447529"/>
          </a:xfrm>
        </p:spPr>
        <p:txBody>
          <a:body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RelativePanel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a:solidFill>
                  <a:srgbClr val="A31515"/>
                </a:solidFill>
                <a:highlight>
                  <a:srgbClr val="FFFFFF"/>
                </a:highlight>
                <a:latin typeface="Consolas" panose="020B0609020204030204" pitchFamily="49" charset="0"/>
              </a:rPr>
              <a:t>Image</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="img"</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="title"</a:t>
            </a:r>
            <a:r>
              <a:rPr lang="en-US" sz="1961" dirty="0">
                <a:solidFill>
                  <a:srgbClr val="FF0000"/>
                </a:solidFill>
                <a:highlight>
                  <a:srgbClr val="FFFFFF"/>
                </a:highlight>
                <a:latin typeface="Consolas" panose="020B0609020204030204" pitchFamily="49" charset="0"/>
              </a:rPr>
              <a:t> </a:t>
            </a:r>
            <a:r>
              <a:rPr lang="en-US" sz="1961" dirty="0" err="1" smtClean="0">
                <a:solidFill>
                  <a:srgbClr val="FF0000"/>
                </a:solidFill>
                <a:highlight>
                  <a:srgbClr val="FFFFFF"/>
                </a:highlight>
                <a:latin typeface="Consolas" panose="020B0609020204030204" pitchFamily="49" charset="0"/>
              </a:rPr>
              <a:t>RelativePanel.RightOf</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.AlignTopWith</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smtClean="0">
                <a:solidFill>
                  <a:srgbClr val="0000FF"/>
                </a:solidFill>
                <a:highlight>
                  <a:srgbClr val="FFFFFF"/>
                </a:highlight>
              </a:rPr>
              <a:t>="filmMaker"</a:t>
            </a:r>
            <a:r>
              <a:rPr lang="en-US" sz="1961" dirty="0" smtClean="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rPr>
              <a:t>RP</a:t>
            </a:r>
            <a:r>
              <a:rPr lang="en-US" sz="1961" dirty="0" err="1" smtClean="0">
                <a:solidFill>
                  <a:srgbClr val="FF0000"/>
                </a:solidFill>
                <a:highlight>
                  <a:srgbClr val="FFFFFF"/>
                </a:highlight>
              </a:rPr>
              <a:t>.RightOf</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.Below</a:t>
            </a:r>
            <a:r>
              <a:rPr lang="en-US" sz="1961" dirty="0">
                <a:solidFill>
                  <a:srgbClr val="0000FF"/>
                </a:solidFill>
                <a:highlight>
                  <a:srgbClr val="FFFFFF"/>
                </a:highlight>
                <a:latin typeface="Consolas" panose="020B0609020204030204" pitchFamily="49" charset="0"/>
              </a:rPr>
              <a:t>="title"</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="summary"</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rPr>
              <a:t>RP</a:t>
            </a:r>
            <a:r>
              <a:rPr lang="en-US" sz="1961" dirty="0" err="1" smtClean="0">
                <a:solidFill>
                  <a:srgbClr val="FF0000"/>
                </a:solidFill>
                <a:highlight>
                  <a:srgbClr val="FFFFFF"/>
                </a:highlight>
              </a:rPr>
              <a:t>.RightOf</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.Below</a:t>
            </a:r>
            <a:r>
              <a:rPr lang="en-US" sz="1961" dirty="0" smtClean="0">
                <a:solidFill>
                  <a:srgbClr val="0000FF"/>
                </a:solidFill>
                <a:highlight>
                  <a:srgbClr val="FFFFFF"/>
                </a:highlight>
                <a:latin typeface="Consolas" panose="020B0609020204030204" pitchFamily="49" charset="0"/>
              </a:rPr>
              <a:t>="</a:t>
            </a:r>
            <a:r>
              <a:rPr lang="en-US" sz="1961" dirty="0" err="1" smtClean="0">
                <a:solidFill>
                  <a:srgbClr val="0000FF"/>
                </a:solidFill>
                <a:highlight>
                  <a:srgbClr val="FFFFFF"/>
                </a:highlight>
                <a:latin typeface="Consolas" panose="020B0609020204030204" pitchFamily="49" charset="0"/>
              </a:rPr>
              <a:t>filmMaker</a:t>
            </a:r>
            <a:r>
              <a:rPr lang="en-US" sz="1961" dirty="0" smtClean="0">
                <a:solidFill>
                  <a:srgbClr val="0000FF"/>
                </a:solidFill>
                <a:highlight>
                  <a:srgbClr val="FFFFFF"/>
                </a:highlight>
                <a:latin typeface="Consolas" panose="020B0609020204030204" pitchFamily="49" charset="0"/>
              </a:rPr>
              <a:t>"</a:t>
            </a:r>
            <a:r>
              <a:rPr lang="en-US" sz="1961" dirty="0" smtClean="0">
                <a:solidFill>
                  <a:srgbClr val="FF0000"/>
                </a:solidFill>
                <a:highlight>
                  <a:srgbClr val="FFFFFF"/>
                </a:highlight>
                <a:latin typeface="Consolas" panose="020B0609020204030204" pitchFamily="49" charset="0"/>
              </a:rPr>
              <a:t> </a:t>
            </a:r>
            <a:r>
              <a:rPr lang="en-US" sz="1961" dirty="0">
                <a:solidFill>
                  <a:srgbClr val="FF0000"/>
                </a:solidFill>
                <a:highlight>
                  <a:srgbClr val="FFFFFF"/>
                </a:highlight>
                <a:latin typeface="Consolas" panose="020B0609020204030204" pitchFamily="49" charset="0"/>
              </a:rPr>
              <a:t>…</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a:solidFill>
                  <a:srgbClr val="A31515"/>
                </a:solidFill>
                <a:highlight>
                  <a:srgbClr val="FFFFFF"/>
                </a:highlight>
                <a:latin typeface="Consolas" panose="020B0609020204030204" pitchFamily="49" charset="0"/>
              </a:rPr>
              <a:t>Button</a:t>
            </a:r>
            <a:r>
              <a:rPr lang="en-US" sz="1961" dirty="0">
                <a:solidFill>
                  <a:srgbClr val="FF0000"/>
                </a:solidFill>
                <a:highlight>
                  <a:srgbClr val="FFFFFF"/>
                </a:highlight>
                <a:latin typeface="Consolas" panose="020B0609020204030204" pitchFamily="49" charset="0"/>
              </a:rPr>
              <a:t> Content</a:t>
            </a:r>
            <a:r>
              <a:rPr lang="en-US" sz="1961" dirty="0">
                <a:solidFill>
                  <a:srgbClr val="0000FF"/>
                </a:solidFill>
                <a:highlight>
                  <a:srgbClr val="FFFFFF"/>
                </a:highlight>
                <a:latin typeface="Consolas" panose="020B0609020204030204" pitchFamily="49" charset="0"/>
              </a:rPr>
              <a:t>="Download"</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.Below</a:t>
            </a:r>
            <a:r>
              <a:rPr lang="en-US" sz="1961" dirty="0" smtClean="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img</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err="1" smtClean="0">
                <a:solidFill>
                  <a:schemeClr val="accent5"/>
                </a:solidFill>
                <a:highlight>
                  <a:srgbClr val="FFFFFF"/>
                </a:highlight>
                <a:latin typeface="Consolas" panose="020B0609020204030204" pitchFamily="49" charset="0"/>
              </a:rPr>
              <a:t>RP</a:t>
            </a:r>
            <a:r>
              <a:rPr lang="en-US" sz="1961" dirty="0" err="1" smtClean="0">
                <a:solidFill>
                  <a:srgbClr val="FF0000"/>
                </a:solidFill>
                <a:highlight>
                  <a:srgbClr val="FFFFFF"/>
                </a:highlight>
                <a:latin typeface="Consolas" panose="020B0609020204030204" pitchFamily="49" charset="0"/>
              </a:rPr>
              <a:t>.AlignLeftWithPanel</a:t>
            </a:r>
            <a:r>
              <a:rPr lang="en-US" sz="1961" dirty="0">
                <a:solidFill>
                  <a:srgbClr val="0000FF"/>
                </a:solidFill>
                <a:highlight>
                  <a:srgbClr val="FFFFFF"/>
                </a:highlight>
                <a:latin typeface="Consolas" panose="020B0609020204030204" pitchFamily="49" charset="0"/>
              </a:rPr>
              <a:t>="True"</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RelativePanel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18" name="Title 2"/>
          <p:cNvSpPr>
            <a:spLocks noGrp="1"/>
          </p:cNvSpPr>
          <p:nvPr>
            <p:ph type="title"/>
          </p:nvPr>
        </p:nvSpPr>
        <p:spPr/>
        <p:txBody>
          <a:bodyPr/>
          <a:lstStyle/>
          <a:p>
            <a:r>
              <a:rPr lang="en-US" dirty="0" err="1" smtClean="0"/>
              <a:t>RelativePanel</a:t>
            </a:r>
            <a:r>
              <a:rPr lang="en-US" dirty="0" smtClean="0"/>
              <a:t/>
            </a:r>
            <a:br>
              <a:rPr lang="en-US" dirty="0" smtClean="0"/>
            </a:br>
            <a:endParaRPr lang="en-US" sz="5294" dirty="0"/>
          </a:p>
        </p:txBody>
      </p:sp>
      <p:sp>
        <p:nvSpPr>
          <p:cNvPr id="10" name="Espace réservé du texte 9"/>
          <p:cNvSpPr>
            <a:spLocks noGrp="1"/>
          </p:cNvSpPr>
          <p:nvPr>
            <p:ph type="body" sz="quarter" idx="14"/>
          </p:nvPr>
        </p:nvSpPr>
        <p:spPr>
          <a:xfrm>
            <a:off x="133350" y="971820"/>
            <a:ext cx="11790968" cy="619144"/>
          </a:xfrm>
        </p:spPr>
        <p:txBody>
          <a:bodyPr/>
          <a:lstStyle/>
          <a:p>
            <a:r>
              <a:rPr lang="fr-FR" dirty="0" smtClean="0"/>
              <a:t>Exemple</a:t>
            </a:r>
            <a:endParaRPr lang="fr-FR" dirty="0"/>
          </a:p>
        </p:txBody>
      </p:sp>
      <p:pic>
        <p:nvPicPr>
          <p:cNvPr id="25" name="Imag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86" y="971820"/>
            <a:ext cx="1524000" cy="2066925"/>
          </a:xfrm>
          <a:prstGeom prst="rect">
            <a:avLst/>
          </a:prstGeom>
        </p:spPr>
      </p:pic>
      <p:sp>
        <p:nvSpPr>
          <p:cNvPr id="26" name="ZoneTexte 25"/>
          <p:cNvSpPr txBox="1"/>
          <p:nvPr/>
        </p:nvSpPr>
        <p:spPr>
          <a:xfrm>
            <a:off x="7162999" y="795212"/>
            <a:ext cx="3295451" cy="627864"/>
          </a:xfrm>
          <a:prstGeom prst="rect">
            <a:avLst/>
          </a:prstGeom>
          <a:noFill/>
        </p:spPr>
        <p:txBody>
          <a:bodyPr wrap="square" lIns="182880" tIns="146304" rIns="182880" bIns="146304" rtlCol="0">
            <a:spAutoFit/>
          </a:bodyPr>
          <a:lstStyle/>
          <a:p>
            <a:pPr>
              <a:lnSpc>
                <a:spcPct val="90000"/>
              </a:lnSpc>
              <a:spcAft>
                <a:spcPts val="600"/>
              </a:spcAft>
            </a:pPr>
            <a:r>
              <a:rPr lang="fr-FR" sz="2400" dirty="0" err="1" smtClean="0">
                <a:gradFill>
                  <a:gsLst>
                    <a:gs pos="2917">
                      <a:schemeClr val="tx1"/>
                    </a:gs>
                    <a:gs pos="30000">
                      <a:schemeClr val="tx1"/>
                    </a:gs>
                  </a:gsLst>
                  <a:lin ang="5400000" scaled="0"/>
                </a:gradFill>
              </a:rPr>
              <a:t>Mad</a:t>
            </a:r>
            <a:r>
              <a:rPr lang="fr-FR" sz="2400" dirty="0" smtClean="0">
                <a:gradFill>
                  <a:gsLst>
                    <a:gs pos="2917">
                      <a:schemeClr val="tx1"/>
                    </a:gs>
                    <a:gs pos="30000">
                      <a:schemeClr val="tx1"/>
                    </a:gs>
                  </a:gsLst>
                  <a:lin ang="5400000" scaled="0"/>
                </a:gradFill>
              </a:rPr>
              <a:t> Max : Fury Road</a:t>
            </a:r>
          </a:p>
        </p:txBody>
      </p:sp>
      <p:sp>
        <p:nvSpPr>
          <p:cNvPr id="27" name="ZoneTexte 26"/>
          <p:cNvSpPr txBox="1"/>
          <p:nvPr/>
        </p:nvSpPr>
        <p:spPr>
          <a:xfrm>
            <a:off x="7162999" y="1234852"/>
            <a:ext cx="3362325" cy="544765"/>
          </a:xfrm>
          <a:prstGeom prst="rect">
            <a:avLst/>
          </a:prstGeom>
          <a:noFill/>
        </p:spPr>
        <p:txBody>
          <a:bodyPr wrap="square" lIns="182880" tIns="146304" rIns="182880" bIns="146304" rtlCol="0">
            <a:spAutoFit/>
          </a:bodyPr>
          <a:lstStyle/>
          <a:p>
            <a:pPr>
              <a:lnSpc>
                <a:spcPct val="90000"/>
              </a:lnSpc>
              <a:spcAft>
                <a:spcPts val="600"/>
              </a:spcAft>
            </a:pPr>
            <a:r>
              <a:rPr lang="fr-FR" dirty="0" smtClean="0">
                <a:gradFill>
                  <a:gsLst>
                    <a:gs pos="2917">
                      <a:schemeClr val="tx1"/>
                    </a:gs>
                    <a:gs pos="30000">
                      <a:schemeClr val="tx1"/>
                    </a:gs>
                  </a:gsLst>
                  <a:lin ang="5400000" scaled="0"/>
                </a:gradFill>
              </a:rPr>
              <a:t>George Miller</a:t>
            </a:r>
          </a:p>
        </p:txBody>
      </p:sp>
      <p:sp>
        <p:nvSpPr>
          <p:cNvPr id="28" name="ZoneTexte 27"/>
          <p:cNvSpPr txBox="1"/>
          <p:nvPr/>
        </p:nvSpPr>
        <p:spPr>
          <a:xfrm>
            <a:off x="7162998" y="1629052"/>
            <a:ext cx="3066852" cy="1209562"/>
          </a:xfrm>
          <a:prstGeom prst="rect">
            <a:avLst/>
          </a:prstGeom>
          <a:noFill/>
        </p:spPr>
        <p:txBody>
          <a:bodyPr wrap="square" lIns="182880" tIns="146304" rIns="182880" bIns="146304" rtlCol="0">
            <a:spAutoFit/>
          </a:bodyPr>
          <a:lstStyle/>
          <a:p>
            <a:pPr>
              <a:lnSpc>
                <a:spcPct val="90000"/>
              </a:lnSpc>
              <a:spcAft>
                <a:spcPts val="600"/>
              </a:spcAft>
            </a:pPr>
            <a:r>
              <a:rPr lang="fr-FR" sz="1100" dirty="0">
                <a:gradFill>
                  <a:gsLst>
                    <a:gs pos="2917">
                      <a:schemeClr val="tx1"/>
                    </a:gs>
                    <a:gs pos="30000">
                      <a:schemeClr val="tx1"/>
                    </a:gs>
                  </a:gsLst>
                  <a:lin ang="5400000" scaled="0"/>
                </a:gradFill>
              </a:rPr>
              <a:t>Hanté par un lourd passé, </a:t>
            </a:r>
            <a:r>
              <a:rPr lang="fr-FR" sz="1100" dirty="0" err="1">
                <a:gradFill>
                  <a:gsLst>
                    <a:gs pos="2917">
                      <a:schemeClr val="tx1"/>
                    </a:gs>
                    <a:gs pos="30000">
                      <a:schemeClr val="tx1"/>
                    </a:gs>
                  </a:gsLst>
                  <a:lin ang="5400000" scaled="0"/>
                </a:gradFill>
              </a:rPr>
              <a:t>Mad</a:t>
            </a:r>
            <a:r>
              <a:rPr lang="fr-FR" sz="1100" dirty="0">
                <a:gradFill>
                  <a:gsLst>
                    <a:gs pos="2917">
                      <a:schemeClr val="tx1"/>
                    </a:gs>
                    <a:gs pos="30000">
                      <a:schemeClr val="tx1"/>
                    </a:gs>
                  </a:gsLst>
                  <a:lin ang="5400000" scaled="0"/>
                </a:gradFill>
              </a:rPr>
              <a:t> Max estime que le meilleur moyen de survivre est de rester seul. Cependant, il se </a:t>
            </a:r>
            <a:r>
              <a:rPr lang="fr-FR" sz="1100" dirty="0" smtClean="0">
                <a:gradFill>
                  <a:gsLst>
                    <a:gs pos="2917">
                      <a:schemeClr val="tx1"/>
                    </a:gs>
                    <a:gs pos="30000">
                      <a:schemeClr val="tx1"/>
                    </a:gs>
                  </a:gsLst>
                  <a:lin ang="5400000" scaled="0"/>
                </a:gradFill>
              </a:rPr>
              <a:t>retrouve embarqué </a:t>
            </a:r>
            <a:r>
              <a:rPr lang="fr-FR" sz="1100" dirty="0">
                <a:gradFill>
                  <a:gsLst>
                    <a:gs pos="2917">
                      <a:schemeClr val="tx1"/>
                    </a:gs>
                    <a:gs pos="30000">
                      <a:schemeClr val="tx1"/>
                    </a:gs>
                  </a:gsLst>
                  <a:lin ang="5400000" scaled="0"/>
                </a:gradFill>
              </a:rPr>
              <a:t>par une bande qui parcourt la </a:t>
            </a:r>
            <a:r>
              <a:rPr lang="fr-FR" sz="1100" dirty="0" err="1">
                <a:gradFill>
                  <a:gsLst>
                    <a:gs pos="2917">
                      <a:schemeClr val="tx1"/>
                    </a:gs>
                    <a:gs pos="30000">
                      <a:schemeClr val="tx1"/>
                    </a:gs>
                  </a:gsLst>
                  <a:lin ang="5400000" scaled="0"/>
                </a:gradFill>
              </a:rPr>
              <a:t>Désolation</a:t>
            </a:r>
            <a:r>
              <a:rPr lang="fr-FR" sz="1100" dirty="0">
                <a:gradFill>
                  <a:gsLst>
                    <a:gs pos="2917">
                      <a:schemeClr val="tx1"/>
                    </a:gs>
                    <a:gs pos="30000">
                      <a:schemeClr val="tx1"/>
                    </a:gs>
                  </a:gsLst>
                  <a:lin ang="5400000" scaled="0"/>
                </a:gradFill>
              </a:rPr>
              <a:t> à bord d'un </a:t>
            </a:r>
            <a:r>
              <a:rPr lang="fr-FR" sz="1100" dirty="0" err="1">
                <a:gradFill>
                  <a:gsLst>
                    <a:gs pos="2917">
                      <a:schemeClr val="tx1"/>
                    </a:gs>
                    <a:gs pos="30000">
                      <a:schemeClr val="tx1"/>
                    </a:gs>
                  </a:gsLst>
                  <a:lin ang="5400000" scaled="0"/>
                </a:gradFill>
              </a:rPr>
              <a:t>véhicule</a:t>
            </a:r>
            <a:r>
              <a:rPr lang="fr-FR" sz="1100" dirty="0">
                <a:gradFill>
                  <a:gsLst>
                    <a:gs pos="2917">
                      <a:schemeClr val="tx1"/>
                    </a:gs>
                    <a:gs pos="30000">
                      <a:schemeClr val="tx1"/>
                    </a:gs>
                  </a:gsLst>
                  <a:lin ang="5400000" scaled="0"/>
                </a:gradFill>
              </a:rPr>
              <a:t> militaire piloté par l'Imperator </a:t>
            </a:r>
            <a:r>
              <a:rPr lang="fr-FR" sz="1100" dirty="0" err="1" smtClean="0">
                <a:gradFill>
                  <a:gsLst>
                    <a:gs pos="2917">
                      <a:schemeClr val="tx1"/>
                    </a:gs>
                    <a:gs pos="30000">
                      <a:schemeClr val="tx1"/>
                    </a:gs>
                  </a:gsLst>
                  <a:lin ang="5400000" scaled="0"/>
                </a:gradFill>
              </a:rPr>
              <a:t>Furiosa</a:t>
            </a:r>
            <a:r>
              <a:rPr lang="fr-FR" sz="1100" dirty="0" smtClean="0">
                <a:gradFill>
                  <a:gsLst>
                    <a:gs pos="2917">
                      <a:schemeClr val="tx1"/>
                    </a:gs>
                    <a:gs pos="30000">
                      <a:schemeClr val="tx1"/>
                    </a:gs>
                  </a:gsLst>
                  <a:lin ang="5400000" scaled="0"/>
                </a:gradFill>
              </a:rPr>
              <a:t>…</a:t>
            </a:r>
          </a:p>
        </p:txBody>
      </p:sp>
      <p:grpSp>
        <p:nvGrpSpPr>
          <p:cNvPr id="29" name="Groupe 28"/>
          <p:cNvGrpSpPr/>
          <p:nvPr/>
        </p:nvGrpSpPr>
        <p:grpSpPr>
          <a:xfrm>
            <a:off x="5688786" y="3039015"/>
            <a:ext cx="1524000" cy="500632"/>
            <a:chOff x="7203668" y="3348324"/>
            <a:chExt cx="1460500" cy="500632"/>
          </a:xfrm>
        </p:grpSpPr>
        <p:sp>
          <p:nvSpPr>
            <p:cNvPr id="30" name="Rectangle 29"/>
            <p:cNvSpPr/>
            <p:nvPr/>
          </p:nvSpPr>
          <p:spPr bwMode="auto">
            <a:xfrm>
              <a:off x="7203668" y="3348324"/>
              <a:ext cx="1460500" cy="478244"/>
            </a:xfrm>
            <a:prstGeom prst="rect">
              <a:avLst/>
            </a:prstGeom>
            <a:solidFill>
              <a:srgbClr val="CCCC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fr-FR" sz="8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ZoneTexte 30"/>
            <p:cNvSpPr txBox="1"/>
            <p:nvPr/>
          </p:nvSpPr>
          <p:spPr>
            <a:xfrm>
              <a:off x="7203668" y="3359591"/>
              <a:ext cx="1460499" cy="489365"/>
            </a:xfrm>
            <a:prstGeom prst="rect">
              <a:avLst/>
            </a:prstGeom>
            <a:noFill/>
          </p:spPr>
          <p:txBody>
            <a:bodyPr wrap="square" lIns="182880" tIns="146304" rIns="182880" bIns="146304" rtlCol="0">
              <a:spAutoFit/>
            </a:bodyPr>
            <a:lstStyle/>
            <a:p>
              <a:pPr algn="ctr">
                <a:lnSpc>
                  <a:spcPct val="90000"/>
                </a:lnSpc>
                <a:spcAft>
                  <a:spcPts val="600"/>
                </a:spcAft>
              </a:pPr>
              <a:r>
                <a:rPr lang="fr-FR" sz="1400" dirty="0" err="1" smtClean="0">
                  <a:gradFill>
                    <a:gsLst>
                      <a:gs pos="2917">
                        <a:schemeClr val="tx1"/>
                      </a:gs>
                      <a:gs pos="30000">
                        <a:schemeClr val="tx1"/>
                      </a:gs>
                    </a:gsLst>
                    <a:lin ang="5400000" scaled="0"/>
                  </a:gradFill>
                </a:rPr>
                <a:t>Download</a:t>
              </a:r>
              <a:endParaRPr lang="fr-FR" sz="1400" dirty="0" smtClean="0">
                <a:gradFill>
                  <a:gsLst>
                    <a:gs pos="2917">
                      <a:schemeClr val="tx1"/>
                    </a:gs>
                    <a:gs pos="30000">
                      <a:schemeClr val="tx1"/>
                    </a:gs>
                  </a:gsLst>
                  <a:lin ang="5400000" scaled="0"/>
                </a:gradFill>
              </a:endParaRPr>
            </a:p>
          </p:txBody>
        </p:sp>
      </p:grpSp>
      <p:sp>
        <p:nvSpPr>
          <p:cNvPr id="32" name="Rectangle 31"/>
          <p:cNvSpPr/>
          <p:nvPr/>
        </p:nvSpPr>
        <p:spPr bwMode="auto">
          <a:xfrm>
            <a:off x="4328715" y="5004729"/>
            <a:ext cx="5986859" cy="338796"/>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462178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0795" y="1684477"/>
            <a:ext cx="11653523" cy="4438844"/>
          </a:xfrm>
        </p:spPr>
        <p:txBody>
          <a:bodyPr/>
          <a:lstStyle/>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VisualState.Setters</a:t>
            </a:r>
            <a:r>
              <a:rPr lang="en-US" sz="1961" dirty="0">
                <a:solidFill>
                  <a:srgbClr val="0000FF"/>
                </a:solidFill>
                <a:highlight>
                  <a:srgbClr val="FFFFFF"/>
                </a:highlight>
              </a:rPr>
              <a:t>&gt;</a:t>
            </a:r>
            <a:endParaRPr lang="en-US" sz="1961" dirty="0">
              <a:solidFill>
                <a:srgbClr val="000000"/>
              </a:solidFill>
              <a:highlight>
                <a:srgbClr val="FFFFFF"/>
              </a:highlight>
            </a:endParaRPr>
          </a:p>
          <a:p>
            <a:pPr marL="224039" lvl="2" indent="0">
              <a:buNone/>
            </a:pPr>
            <a:r>
              <a:rPr lang="en-US" sz="1961" dirty="0">
                <a:solidFill>
                  <a:srgbClr val="0000FF"/>
                </a:solidFill>
                <a:highlight>
                  <a:srgbClr val="FFFFFF"/>
                </a:highlight>
              </a:rPr>
              <a:t>  &lt;</a:t>
            </a:r>
            <a:r>
              <a:rPr lang="en-US" sz="1961" dirty="0">
                <a:solidFill>
                  <a:srgbClr val="A31515"/>
                </a:solidFill>
                <a:highlight>
                  <a:srgbClr val="FFFFFF"/>
                </a:highlight>
              </a:rPr>
              <a:t>Setter</a:t>
            </a:r>
            <a:r>
              <a:rPr lang="en-US" sz="1961" dirty="0">
                <a:solidFill>
                  <a:srgbClr val="FF0000"/>
                </a:solidFill>
                <a:highlight>
                  <a:srgbClr val="FFFFFF"/>
                </a:highlight>
              </a:rPr>
              <a:t> Target</a:t>
            </a:r>
            <a:r>
              <a:rPr lang="en-US" sz="1961" dirty="0">
                <a:solidFill>
                  <a:srgbClr val="0000FF"/>
                </a:solidFill>
                <a:highlight>
                  <a:srgbClr val="FFFFFF"/>
                </a:highlight>
              </a:rPr>
              <a:t>="</a:t>
            </a:r>
            <a:r>
              <a:rPr lang="en-US" sz="1961" dirty="0" err="1">
                <a:solidFill>
                  <a:srgbClr val="0000FF"/>
                </a:solidFill>
                <a:highlight>
                  <a:srgbClr val="FFFFFF"/>
                </a:highlight>
              </a:rPr>
              <a:t>splitView.DisplayMode</a:t>
            </a:r>
            <a:r>
              <a:rPr lang="en-US" sz="1961" dirty="0">
                <a:solidFill>
                  <a:srgbClr val="0000FF"/>
                </a:solidFill>
                <a:highlight>
                  <a:srgbClr val="FFFFFF"/>
                </a:highlight>
              </a:rPr>
              <a:t>"</a:t>
            </a:r>
            <a:r>
              <a:rPr lang="en-US" sz="1961" dirty="0">
                <a:solidFill>
                  <a:srgbClr val="FF0000"/>
                </a:solidFill>
                <a:highlight>
                  <a:srgbClr val="FFFFFF"/>
                </a:highlight>
              </a:rPr>
              <a:t> Value</a:t>
            </a:r>
            <a:r>
              <a:rPr lang="en-US" sz="1961" dirty="0">
                <a:solidFill>
                  <a:srgbClr val="0000FF"/>
                </a:solidFill>
                <a:highlight>
                  <a:srgbClr val="FFFFFF"/>
                </a:highlight>
              </a:rPr>
              <a:t>="Inline" /&gt;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VisualState.Setters</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VisualState.StateTriggers</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AdaptiveTrigger</a:t>
            </a:r>
            <a:r>
              <a:rPr lang="en-US" sz="1961" dirty="0">
                <a:solidFill>
                  <a:srgbClr val="FF0000"/>
                </a:solidFill>
                <a:highlight>
                  <a:srgbClr val="FFFFFF"/>
                </a:highlight>
              </a:rPr>
              <a:t> </a:t>
            </a:r>
            <a:r>
              <a:rPr lang="en-US" sz="1961" dirty="0" err="1">
                <a:solidFill>
                  <a:srgbClr val="FF0000"/>
                </a:solidFill>
                <a:highlight>
                  <a:srgbClr val="FFFFFF"/>
                </a:highlight>
              </a:rPr>
              <a:t>MinWindowWidth</a:t>
            </a:r>
            <a:r>
              <a:rPr lang="en-US" sz="1961" dirty="0">
                <a:solidFill>
                  <a:srgbClr val="0000FF"/>
                </a:solidFill>
                <a:highlight>
                  <a:srgbClr val="FFFFFF"/>
                </a:highlight>
              </a:rPr>
              <a:t>="720" /&gt;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VisualState.StateTriggers</a:t>
            </a:r>
            <a:r>
              <a:rPr lang="en-US" sz="1961" dirty="0">
                <a:solidFill>
                  <a:srgbClr val="0000FF"/>
                </a:solidFill>
                <a:highlight>
                  <a:srgbClr val="FFFFFF"/>
                </a:highlight>
              </a:rPr>
              <a:t>&gt;</a:t>
            </a:r>
          </a:p>
          <a:p>
            <a:pPr marL="0" indent="0">
              <a:buNone/>
            </a:pPr>
            <a:endParaRPr lang="en-US" sz="1961" dirty="0">
              <a:solidFill>
                <a:srgbClr val="0000FF"/>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VisualState.Setters</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a:solidFill>
                  <a:srgbClr val="A31515"/>
                </a:solidFill>
                <a:highlight>
                  <a:srgbClr val="FFFFFF"/>
                </a:highlight>
              </a:rPr>
              <a:t>Setter</a:t>
            </a:r>
            <a:r>
              <a:rPr lang="en-US" sz="1961" dirty="0">
                <a:solidFill>
                  <a:srgbClr val="FF0000"/>
                </a:solidFill>
                <a:highlight>
                  <a:srgbClr val="FFFFFF"/>
                </a:highlight>
              </a:rPr>
              <a:t> Target</a:t>
            </a:r>
            <a:r>
              <a:rPr lang="en-US" sz="1961" dirty="0">
                <a:solidFill>
                  <a:srgbClr val="0000FF"/>
                </a:solidFill>
                <a:highlight>
                  <a:srgbClr val="FFFFFF"/>
                </a:highlight>
              </a:rPr>
              <a:t>="</a:t>
            </a:r>
            <a:r>
              <a:rPr lang="en-US" sz="1961" dirty="0" err="1">
                <a:solidFill>
                  <a:srgbClr val="0000FF"/>
                </a:solidFill>
                <a:highlight>
                  <a:srgbClr val="FFFFFF"/>
                </a:highlight>
              </a:rPr>
              <a:t>splitView.DisplayMode</a:t>
            </a:r>
            <a:r>
              <a:rPr lang="en-US" sz="1961" dirty="0">
                <a:solidFill>
                  <a:srgbClr val="0000FF"/>
                </a:solidFill>
                <a:highlight>
                  <a:srgbClr val="FFFFFF"/>
                </a:highlight>
              </a:rPr>
              <a:t>"</a:t>
            </a:r>
            <a:r>
              <a:rPr lang="en-US" sz="1961" dirty="0">
                <a:solidFill>
                  <a:srgbClr val="FF0000"/>
                </a:solidFill>
                <a:highlight>
                  <a:srgbClr val="FFFFFF"/>
                </a:highlight>
              </a:rPr>
              <a:t> Value</a:t>
            </a:r>
            <a:r>
              <a:rPr lang="en-US" sz="1961" dirty="0" smtClean="0">
                <a:solidFill>
                  <a:srgbClr val="0000FF"/>
                </a:solidFill>
                <a:highlight>
                  <a:srgbClr val="FFFFFF"/>
                </a:highlight>
              </a:rPr>
              <a:t>="</a:t>
            </a:r>
            <a:r>
              <a:rPr lang="en-US" sz="1961" dirty="0" err="1" smtClean="0">
                <a:solidFill>
                  <a:srgbClr val="0000FF"/>
                </a:solidFill>
                <a:highlight>
                  <a:srgbClr val="FFFFFF"/>
                </a:highlight>
              </a:rPr>
              <a:t>CompactInline</a:t>
            </a:r>
            <a:r>
              <a:rPr lang="en-US" sz="1961" dirty="0" smtClean="0">
                <a:solidFill>
                  <a:srgbClr val="0000FF"/>
                </a:solidFill>
                <a:highlight>
                  <a:srgbClr val="FFFFFF"/>
                </a:highlight>
              </a:rPr>
              <a:t>" </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VisualState.Setters</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VisualState.StateTriggers</a:t>
            </a:r>
            <a:r>
              <a:rPr lang="en-US" sz="1961" dirty="0">
                <a:solidFill>
                  <a:srgbClr val="0000FF"/>
                </a:solidFill>
                <a:highlight>
                  <a:srgbClr val="FFFFFF"/>
                </a:highlight>
              </a:rPr>
              <a:t>&gt;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&lt;</a:t>
            </a:r>
            <a:r>
              <a:rPr lang="en-US" sz="1961" dirty="0" err="1">
                <a:solidFill>
                  <a:srgbClr val="A31515"/>
                </a:solidFill>
                <a:highlight>
                  <a:srgbClr val="FFFFFF"/>
                </a:highlight>
              </a:rPr>
              <a:t>AdaptiveTrigger</a:t>
            </a:r>
            <a:r>
              <a:rPr lang="en-US" sz="1961" dirty="0">
                <a:solidFill>
                  <a:srgbClr val="FF0000"/>
                </a:solidFill>
                <a:highlight>
                  <a:srgbClr val="FFFFFF"/>
                </a:highlight>
              </a:rPr>
              <a:t> </a:t>
            </a:r>
            <a:r>
              <a:rPr lang="en-US" sz="1961" dirty="0" err="1">
                <a:solidFill>
                  <a:srgbClr val="FF0000"/>
                </a:solidFill>
                <a:highlight>
                  <a:srgbClr val="FFFFFF"/>
                </a:highlight>
              </a:rPr>
              <a:t>MinWindowWidth</a:t>
            </a:r>
            <a:r>
              <a:rPr lang="en-US" sz="1961" dirty="0">
                <a:solidFill>
                  <a:srgbClr val="0000FF"/>
                </a:solidFill>
                <a:highlight>
                  <a:srgbClr val="FFFFFF"/>
                </a:highlight>
              </a:rPr>
              <a:t>= "0" /&gt;</a:t>
            </a:r>
            <a:endParaRPr lang="en-US" sz="1961" dirty="0">
              <a:solidFill>
                <a:srgbClr val="000000"/>
              </a:solidFill>
              <a:highlight>
                <a:srgbClr val="FFFFFF"/>
              </a:highlight>
            </a:endParaRPr>
          </a:p>
          <a:p>
            <a:pPr marL="0" indent="0">
              <a:buNone/>
            </a:pPr>
            <a:r>
              <a:rPr lang="en-US" sz="1961" dirty="0">
                <a:solidFill>
                  <a:srgbClr val="0000FF"/>
                </a:solidFill>
                <a:highlight>
                  <a:srgbClr val="FFFFFF"/>
                </a:highlight>
              </a:rPr>
              <a:t>  </a:t>
            </a:r>
            <a:r>
              <a:rPr lang="en-US" sz="1961" dirty="0" smtClean="0">
                <a:solidFill>
                  <a:srgbClr val="0000FF"/>
                </a:solidFill>
                <a:highlight>
                  <a:srgbClr val="FFFFFF"/>
                </a:highlight>
              </a:rPr>
              <a:t>&lt;/</a:t>
            </a:r>
            <a:r>
              <a:rPr lang="en-US" sz="1961" dirty="0" err="1">
                <a:solidFill>
                  <a:srgbClr val="A31515"/>
                </a:solidFill>
                <a:highlight>
                  <a:srgbClr val="FFFFFF"/>
                </a:highlight>
              </a:rPr>
              <a:t>VisualState.StateTriggers</a:t>
            </a:r>
            <a:r>
              <a:rPr lang="en-US" sz="1961" dirty="0">
                <a:solidFill>
                  <a:srgbClr val="0000FF"/>
                </a:solidFill>
                <a:highlight>
                  <a:srgbClr val="FFFFFF"/>
                </a:highlight>
              </a:rPr>
              <a:t>&gt;</a:t>
            </a:r>
            <a:endParaRPr lang="en-US" sz="1961" dirty="0">
              <a:solidFill>
                <a:srgbClr val="000000"/>
              </a:solidFill>
              <a:highlight>
                <a:srgbClr val="FFFFFF"/>
              </a:highlight>
            </a:endParaRPr>
          </a:p>
        </p:txBody>
      </p:sp>
      <p:sp>
        <p:nvSpPr>
          <p:cNvPr id="4" name="Title 3"/>
          <p:cNvSpPr>
            <a:spLocks noGrp="1"/>
          </p:cNvSpPr>
          <p:nvPr>
            <p:ph type="title"/>
          </p:nvPr>
        </p:nvSpPr>
        <p:spPr/>
        <p:txBody>
          <a:bodyPr/>
          <a:lstStyle/>
          <a:p>
            <a:r>
              <a:rPr lang="en-US" dirty="0" err="1" smtClean="0"/>
              <a:t>AdaptativeTrigger</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a:t>Triggers and Setters (XAML équivalent des Media </a:t>
            </a:r>
            <a:r>
              <a:rPr lang="fr-FR" dirty="0" err="1"/>
              <a:t>Queries</a:t>
            </a:r>
            <a:r>
              <a:rPr lang="fr-FR" dirty="0"/>
              <a:t>)</a:t>
            </a:r>
          </a:p>
        </p:txBody>
      </p:sp>
      <p:sp>
        <p:nvSpPr>
          <p:cNvPr id="7" name="TextBox 6"/>
          <p:cNvSpPr txBox="1"/>
          <p:nvPr/>
        </p:nvSpPr>
        <p:spPr>
          <a:xfrm>
            <a:off x="269241" y="6241992"/>
            <a:ext cx="11429415" cy="615516"/>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smtClean="0">
                <a:solidFill>
                  <a:srgbClr val="404040"/>
                </a:solidFill>
              </a:rPr>
              <a:t>Si la </a:t>
            </a:r>
            <a:r>
              <a:rPr lang="en-US" sz="2353" dirty="0" err="1" smtClean="0">
                <a:solidFill>
                  <a:srgbClr val="404040"/>
                </a:solidFill>
              </a:rPr>
              <a:t>fenêtre</a:t>
            </a:r>
            <a:r>
              <a:rPr lang="en-US" sz="2353" dirty="0" smtClean="0">
                <a:solidFill>
                  <a:srgbClr val="404040"/>
                </a:solidFill>
              </a:rPr>
              <a:t> </a:t>
            </a:r>
            <a:r>
              <a:rPr lang="en-US" sz="2353" dirty="0" err="1" smtClean="0">
                <a:solidFill>
                  <a:srgbClr val="404040"/>
                </a:solidFill>
              </a:rPr>
              <a:t>est</a:t>
            </a:r>
            <a:r>
              <a:rPr lang="en-US" sz="2353" dirty="0" smtClean="0">
                <a:solidFill>
                  <a:srgbClr val="404040"/>
                </a:solidFill>
              </a:rPr>
              <a:t> ≥ </a:t>
            </a:r>
            <a:r>
              <a:rPr lang="en-US" sz="2353" dirty="0">
                <a:solidFill>
                  <a:srgbClr val="404040"/>
                </a:solidFill>
              </a:rPr>
              <a:t>720 </a:t>
            </a:r>
            <a:r>
              <a:rPr lang="en-US" sz="2353" dirty="0" smtClean="0">
                <a:solidFill>
                  <a:srgbClr val="404040"/>
                </a:solidFill>
              </a:rPr>
              <a:t>pixels </a:t>
            </a:r>
            <a:r>
              <a:rPr lang="en-US" sz="2353" dirty="0" err="1" smtClean="0">
                <a:solidFill>
                  <a:srgbClr val="404040"/>
                </a:solidFill>
              </a:rPr>
              <a:t>effectifs</a:t>
            </a:r>
            <a:r>
              <a:rPr lang="en-US" sz="2353" dirty="0" smtClean="0">
                <a:solidFill>
                  <a:srgbClr val="404040"/>
                </a:solidFill>
              </a:rPr>
              <a:t>, </a:t>
            </a:r>
            <a:r>
              <a:rPr lang="en-US" sz="2353" dirty="0" err="1" smtClean="0">
                <a:solidFill>
                  <a:srgbClr val="404040"/>
                </a:solidFill>
              </a:rPr>
              <a:t>alors</a:t>
            </a:r>
            <a:r>
              <a:rPr lang="en-US" sz="2353" dirty="0" smtClean="0">
                <a:solidFill>
                  <a:srgbClr val="404040"/>
                </a:solidFill>
              </a:rPr>
              <a:t> on </a:t>
            </a:r>
            <a:r>
              <a:rPr lang="en-US" sz="2353" dirty="0" err="1" smtClean="0">
                <a:solidFill>
                  <a:srgbClr val="404040"/>
                </a:solidFill>
              </a:rPr>
              <a:t>affiche</a:t>
            </a:r>
            <a:r>
              <a:rPr lang="en-US" sz="2353" dirty="0" smtClean="0">
                <a:solidFill>
                  <a:srgbClr val="404040"/>
                </a:solidFill>
              </a:rPr>
              <a:t> le </a:t>
            </a:r>
            <a:r>
              <a:rPr lang="en-US" sz="2353" dirty="0" err="1" smtClean="0">
                <a:solidFill>
                  <a:srgbClr val="404040"/>
                </a:solidFill>
              </a:rPr>
              <a:t>SliptView</a:t>
            </a:r>
            <a:r>
              <a:rPr lang="en-US" sz="2353" dirty="0" smtClean="0">
                <a:solidFill>
                  <a:srgbClr val="404040"/>
                </a:solidFill>
              </a:rPr>
              <a:t> </a:t>
            </a:r>
            <a:r>
              <a:rPr lang="en-US" sz="2353" dirty="0" err="1" smtClean="0">
                <a:solidFill>
                  <a:srgbClr val="404040"/>
                </a:solidFill>
              </a:rPr>
              <a:t>en</a:t>
            </a:r>
            <a:r>
              <a:rPr lang="en-US" sz="2353" dirty="0" smtClean="0">
                <a:solidFill>
                  <a:srgbClr val="404040"/>
                </a:solidFill>
              </a:rPr>
              <a:t> mode Inline</a:t>
            </a:r>
            <a:endParaRPr lang="en-US" sz="2353" dirty="0">
              <a:gradFill>
                <a:gsLst>
                  <a:gs pos="2917">
                    <a:srgbClr val="404040"/>
                  </a:gs>
                  <a:gs pos="30000">
                    <a:srgbClr val="404040"/>
                  </a:gs>
                </a:gsLst>
                <a:lin ang="5400000" scaled="0"/>
              </a:gradFill>
            </a:endParaRPr>
          </a:p>
        </p:txBody>
      </p:sp>
      <p:sp>
        <p:nvSpPr>
          <p:cNvPr id="6" name="Rectangle 5"/>
          <p:cNvSpPr/>
          <p:nvPr/>
        </p:nvSpPr>
        <p:spPr bwMode="auto">
          <a:xfrm>
            <a:off x="902024" y="4376656"/>
            <a:ext cx="8759212" cy="338796"/>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02024" y="2066931"/>
            <a:ext cx="7715503" cy="338796"/>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3224274"/>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Trigger </a:t>
            </a:r>
            <a:r>
              <a:rPr lang="en-US" dirty="0" err="1" smtClean="0"/>
              <a:t>Personnalisé</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smtClean="0"/>
              <a:t>Vers l’infini et au-delà : développez vos propres triggers</a:t>
            </a:r>
            <a:endParaRPr lang="fr-FR" dirty="0"/>
          </a:p>
        </p:txBody>
      </p:sp>
      <p:sp>
        <p:nvSpPr>
          <p:cNvPr id="9" name="Rectangle 8"/>
          <p:cNvSpPr/>
          <p:nvPr/>
        </p:nvSpPr>
        <p:spPr>
          <a:xfrm>
            <a:off x="457200" y="1859340"/>
            <a:ext cx="11734800" cy="2585323"/>
          </a:xfrm>
          <a:prstGeom prst="rect">
            <a:avLst/>
          </a:prstGeom>
        </p:spPr>
        <p:txBody>
          <a:bodyPr wrap="square">
            <a:spAutoFit/>
          </a:bodyPr>
          <a:lstStyle/>
          <a:p>
            <a:r>
              <a:rPr lang="fr-FR" dirty="0">
                <a:solidFill>
                  <a:srgbClr val="0000FF"/>
                </a:solidFill>
                <a:highlight>
                  <a:srgbClr val="FFFFFF"/>
                </a:highlight>
                <a:latin typeface="Consolas" panose="020B0609020204030204" pitchFamily="49" charset="0"/>
              </a:rPr>
              <a:t>public</a:t>
            </a:r>
            <a:r>
              <a:rPr lang="fr-FR" dirty="0">
                <a:solidFill>
                  <a:srgbClr val="000000"/>
                </a:solidFill>
                <a:highlight>
                  <a:srgbClr val="FFFFFF"/>
                </a:highlight>
                <a:latin typeface="Consolas" panose="020B0609020204030204" pitchFamily="49" charset="0"/>
              </a:rPr>
              <a:t> </a:t>
            </a:r>
            <a:r>
              <a:rPr lang="fr-FR" dirty="0">
                <a:solidFill>
                  <a:srgbClr val="0000FF"/>
                </a:solidFill>
                <a:highlight>
                  <a:srgbClr val="FFFFFF"/>
                </a:highlight>
                <a:latin typeface="Consolas" panose="020B0609020204030204" pitchFamily="49" charset="0"/>
              </a:rPr>
              <a:t>class</a:t>
            </a:r>
            <a:r>
              <a:rPr lang="fr-FR" dirty="0">
                <a:solidFill>
                  <a:srgbClr val="000000"/>
                </a:solidFill>
                <a:highlight>
                  <a:srgbClr val="FFFFFF"/>
                </a:highlight>
                <a:latin typeface="Consolas" panose="020B0609020204030204" pitchFamily="49" charset="0"/>
              </a:rPr>
              <a:t> </a:t>
            </a:r>
            <a:r>
              <a:rPr lang="fr-FR" dirty="0" err="1">
                <a:solidFill>
                  <a:srgbClr val="2B91AF"/>
                </a:solidFill>
                <a:highlight>
                  <a:srgbClr val="FFFFFF"/>
                </a:highlight>
                <a:latin typeface="Consolas" panose="020B0609020204030204" pitchFamily="49" charset="0"/>
              </a:rPr>
              <a:t>MySuperCustomTrigger</a:t>
            </a:r>
            <a:r>
              <a:rPr lang="fr-FR" dirty="0">
                <a:solidFill>
                  <a:srgbClr val="000000"/>
                </a:solidFill>
                <a:highlight>
                  <a:srgbClr val="FFFFFF"/>
                </a:highlight>
                <a:latin typeface="Consolas" panose="020B0609020204030204" pitchFamily="49" charset="0"/>
              </a:rPr>
              <a:t> : </a:t>
            </a:r>
            <a:r>
              <a:rPr lang="fr-FR" dirty="0" err="1">
                <a:solidFill>
                  <a:srgbClr val="2B91AF"/>
                </a:solidFill>
                <a:highlight>
                  <a:srgbClr val="FFFFFF"/>
                </a:highlight>
                <a:latin typeface="Consolas" panose="020B0609020204030204" pitchFamily="49" charset="0"/>
              </a:rPr>
              <a:t>StateTriggerBase</a:t>
            </a:r>
            <a:endParaRPr lang="fr-FR" dirty="0">
              <a:solidFill>
                <a:srgbClr val="000000"/>
              </a:solidFill>
              <a:highlight>
                <a:srgbClr val="FFFFFF"/>
              </a:highlight>
              <a:latin typeface="Consolas" panose="020B0609020204030204" pitchFamily="49" charset="0"/>
            </a:endParaRPr>
          </a:p>
          <a:p>
            <a:r>
              <a:rPr lang="fr-FR" dirty="0">
                <a:solidFill>
                  <a:srgbClr val="000000"/>
                </a:solidFill>
                <a:highlight>
                  <a:srgbClr val="FFFFFF"/>
                </a:highlight>
                <a:latin typeface="Consolas" panose="020B0609020204030204" pitchFamily="49" charset="0"/>
              </a:rPr>
              <a:t>{</a:t>
            </a:r>
          </a:p>
          <a:p>
            <a:pPr lvl="1"/>
            <a:r>
              <a:rPr lang="fr-FR" dirty="0">
                <a:solidFill>
                  <a:srgbClr val="008000"/>
                </a:solidFill>
                <a:highlight>
                  <a:srgbClr val="FFFFFF"/>
                </a:highlight>
                <a:latin typeface="Consolas" panose="020B0609020204030204" pitchFamily="49" charset="0"/>
              </a:rPr>
              <a:t>//votre </a:t>
            </a:r>
            <a:r>
              <a:rPr lang="fr-FR" dirty="0" smtClean="0">
                <a:solidFill>
                  <a:srgbClr val="008000"/>
                </a:solidFill>
                <a:highlight>
                  <a:srgbClr val="FFFFFF"/>
                </a:highlight>
                <a:latin typeface="Consolas" panose="020B0609020204030204" pitchFamily="49" charset="0"/>
              </a:rPr>
              <a:t>logique (clicks, taille de </a:t>
            </a:r>
            <a:r>
              <a:rPr lang="fr-FR" dirty="0" err="1" smtClean="0">
                <a:solidFill>
                  <a:srgbClr val="008000"/>
                </a:solidFill>
                <a:highlight>
                  <a:srgbClr val="FFFFFF"/>
                </a:highlight>
                <a:latin typeface="Consolas" panose="020B0609020204030204" pitchFamily="49" charset="0"/>
              </a:rPr>
              <a:t>fenetre</a:t>
            </a:r>
            <a:r>
              <a:rPr lang="fr-FR" dirty="0" smtClean="0">
                <a:solidFill>
                  <a:srgbClr val="008000"/>
                </a:solidFill>
                <a:highlight>
                  <a:srgbClr val="FFFFFF"/>
                </a:highlight>
                <a:latin typeface="Consolas" panose="020B0609020204030204" pitchFamily="49" charset="0"/>
              </a:rPr>
              <a:t>, etc.)</a:t>
            </a:r>
          </a:p>
          <a:p>
            <a:pPr lvl="1"/>
            <a:endParaRPr lang="fr-FR" dirty="0">
              <a:solidFill>
                <a:srgbClr val="000000"/>
              </a:solidFill>
              <a:highlight>
                <a:srgbClr val="FFFFFF"/>
              </a:highlight>
              <a:latin typeface="Consolas" panose="020B0609020204030204" pitchFamily="49" charset="0"/>
            </a:endParaRPr>
          </a:p>
          <a:p>
            <a:pPr lvl="1"/>
            <a:r>
              <a:rPr lang="fr-FR" dirty="0" err="1">
                <a:solidFill>
                  <a:srgbClr val="0000FF"/>
                </a:solidFill>
                <a:highlight>
                  <a:srgbClr val="FFFFFF"/>
                </a:highlight>
                <a:latin typeface="Consolas" panose="020B0609020204030204" pitchFamily="49" charset="0"/>
              </a:rPr>
              <a:t>private</a:t>
            </a:r>
            <a:r>
              <a:rPr lang="fr-FR" dirty="0">
                <a:solidFill>
                  <a:srgbClr val="000000"/>
                </a:solidFill>
                <a:highlight>
                  <a:srgbClr val="FFFFFF"/>
                </a:highlight>
                <a:latin typeface="Consolas" panose="020B0609020204030204" pitchFamily="49" charset="0"/>
              </a:rPr>
              <a:t> </a:t>
            </a:r>
            <a:r>
              <a:rPr lang="fr-FR" dirty="0" err="1">
                <a:solidFill>
                  <a:srgbClr val="0000FF"/>
                </a:solidFill>
                <a:highlight>
                  <a:srgbClr val="FFFFFF"/>
                </a:highlight>
                <a:latin typeface="Consolas" panose="020B0609020204030204" pitchFamily="49" charset="0"/>
              </a:rPr>
              <a:t>void</a:t>
            </a:r>
            <a:r>
              <a:rPr lang="fr-FR" dirty="0">
                <a:solidFill>
                  <a:srgbClr val="000000"/>
                </a:solidFill>
                <a:highlight>
                  <a:srgbClr val="FFFFFF"/>
                </a:highlight>
                <a:latin typeface="Consolas" panose="020B0609020204030204" pitchFamily="49" charset="0"/>
              </a:rPr>
              <a:t> </a:t>
            </a:r>
            <a:r>
              <a:rPr lang="fr-FR" dirty="0" err="1" smtClean="0">
                <a:solidFill>
                  <a:srgbClr val="000000"/>
                </a:solidFill>
                <a:highlight>
                  <a:srgbClr val="FFFFFF"/>
                </a:highlight>
                <a:latin typeface="Consolas" panose="020B0609020204030204" pitchFamily="49" charset="0"/>
              </a:rPr>
              <a:t>OnPointerPressed</a:t>
            </a:r>
            <a:r>
              <a:rPr lang="fr-FR" dirty="0" smtClean="0">
                <a:solidFill>
                  <a:srgbClr val="000000"/>
                </a:solidFill>
                <a:highlight>
                  <a:srgbClr val="FFFFFF"/>
                </a:highlight>
                <a:latin typeface="Consolas" panose="020B0609020204030204" pitchFamily="49" charset="0"/>
              </a:rPr>
              <a:t>(</a:t>
            </a:r>
            <a:r>
              <a:rPr lang="fr-FR" dirty="0" err="1" smtClean="0">
                <a:solidFill>
                  <a:srgbClr val="0000FF"/>
                </a:solidFill>
                <a:highlight>
                  <a:srgbClr val="FFFFFF"/>
                </a:highlight>
                <a:latin typeface="Consolas" panose="020B0609020204030204" pitchFamily="49" charset="0"/>
              </a:rPr>
              <a:t>object</a:t>
            </a:r>
            <a:r>
              <a:rPr lang="fr-FR" dirty="0" smtClean="0">
                <a:solidFill>
                  <a:srgbClr val="000000"/>
                </a:solidFill>
                <a:highlight>
                  <a:srgbClr val="FFFFFF"/>
                </a:highlight>
                <a:latin typeface="Consolas" panose="020B0609020204030204" pitchFamily="49" charset="0"/>
              </a:rPr>
              <a:t> </a:t>
            </a:r>
            <a:r>
              <a:rPr lang="fr-FR" dirty="0" err="1">
                <a:solidFill>
                  <a:srgbClr val="000000"/>
                </a:solidFill>
                <a:highlight>
                  <a:srgbClr val="FFFFFF"/>
                </a:highlight>
                <a:latin typeface="Consolas" panose="020B0609020204030204" pitchFamily="49" charset="0"/>
              </a:rPr>
              <a:t>sender</a:t>
            </a:r>
            <a:r>
              <a:rPr lang="fr-FR" dirty="0">
                <a:solidFill>
                  <a:srgbClr val="000000"/>
                </a:solidFill>
                <a:highlight>
                  <a:srgbClr val="FFFFFF"/>
                </a:highlight>
                <a:latin typeface="Consolas" panose="020B0609020204030204" pitchFamily="49" charset="0"/>
              </a:rPr>
              <a:t>, </a:t>
            </a:r>
            <a:r>
              <a:rPr lang="fr-FR" dirty="0" err="1">
                <a:solidFill>
                  <a:srgbClr val="2B91AF"/>
                </a:solidFill>
                <a:highlight>
                  <a:srgbClr val="FFFFFF"/>
                </a:highlight>
                <a:latin typeface="Consolas" panose="020B0609020204030204" pitchFamily="49" charset="0"/>
              </a:rPr>
              <a:t>PointerRoutedEventArgs</a:t>
            </a:r>
            <a:r>
              <a:rPr lang="fr-FR" dirty="0">
                <a:solidFill>
                  <a:srgbClr val="000000"/>
                </a:solidFill>
                <a:highlight>
                  <a:srgbClr val="FFFFFF"/>
                </a:highlight>
                <a:latin typeface="Consolas" panose="020B0609020204030204" pitchFamily="49" charset="0"/>
              </a:rPr>
              <a:t> e)</a:t>
            </a:r>
          </a:p>
          <a:p>
            <a:pPr lvl="1"/>
            <a:r>
              <a:rPr lang="fr-FR" dirty="0">
                <a:solidFill>
                  <a:srgbClr val="000000"/>
                </a:solidFill>
                <a:highlight>
                  <a:srgbClr val="FFFFFF"/>
                </a:highlight>
                <a:latin typeface="Consolas" panose="020B0609020204030204" pitchFamily="49" charset="0"/>
              </a:rPr>
              <a:t>{</a:t>
            </a:r>
          </a:p>
          <a:p>
            <a:pPr lvl="1"/>
            <a:r>
              <a:rPr lang="fr-FR" dirty="0" smtClean="0">
                <a:solidFill>
                  <a:srgbClr val="000000"/>
                </a:solidFill>
                <a:highlight>
                  <a:srgbClr val="FFFFFF"/>
                </a:highlight>
                <a:latin typeface="Consolas" panose="020B0609020204030204" pitchFamily="49" charset="0"/>
              </a:rPr>
              <a:t>	</a:t>
            </a:r>
            <a:r>
              <a:rPr lang="fr-FR" dirty="0" err="1" smtClean="0">
                <a:solidFill>
                  <a:srgbClr val="000000"/>
                </a:solidFill>
                <a:highlight>
                  <a:srgbClr val="FFFFFF"/>
                </a:highlight>
                <a:latin typeface="Consolas" panose="020B0609020204030204" pitchFamily="49" charset="0"/>
              </a:rPr>
              <a:t>SetActive</a:t>
            </a:r>
            <a:r>
              <a:rPr lang="fr-FR" dirty="0" smtClean="0">
                <a:solidFill>
                  <a:srgbClr val="000000"/>
                </a:solidFill>
                <a:highlight>
                  <a:srgbClr val="FFFFFF"/>
                </a:highlight>
                <a:latin typeface="Consolas" panose="020B0609020204030204" pitchFamily="49" charset="0"/>
              </a:rPr>
              <a:t>(</a:t>
            </a:r>
            <a:r>
              <a:rPr lang="fr-FR" dirty="0" err="1" smtClean="0">
                <a:solidFill>
                  <a:srgbClr val="0000FF"/>
                </a:solidFill>
                <a:highlight>
                  <a:srgbClr val="FFFFFF"/>
                </a:highlight>
                <a:latin typeface="Consolas" panose="020B0609020204030204" pitchFamily="49" charset="0"/>
              </a:rPr>
              <a:t>true</a:t>
            </a:r>
            <a:r>
              <a:rPr lang="fr-FR" dirty="0" err="1" smtClean="0">
                <a:solidFill>
                  <a:srgbClr val="000000"/>
                </a:solidFill>
                <a:highlight>
                  <a:srgbClr val="FFFFFF"/>
                </a:highlight>
                <a:latin typeface="Consolas" panose="020B0609020204030204" pitchFamily="49" charset="0"/>
              </a:rPr>
              <a:t>|</a:t>
            </a:r>
            <a:r>
              <a:rPr lang="fr-FR" dirty="0" err="1" smtClean="0">
                <a:solidFill>
                  <a:srgbClr val="0000FF"/>
                </a:solidFill>
                <a:highlight>
                  <a:srgbClr val="FFFFFF"/>
                </a:highlight>
                <a:latin typeface="Consolas" panose="020B0609020204030204" pitchFamily="49" charset="0"/>
              </a:rPr>
              <a:t>false</a:t>
            </a:r>
            <a:r>
              <a:rPr lang="fr-FR" dirty="0">
                <a:solidFill>
                  <a:srgbClr val="000000"/>
                </a:solidFill>
                <a:highlight>
                  <a:srgbClr val="FFFFFF"/>
                </a:highlight>
                <a:latin typeface="Consolas" panose="020B0609020204030204" pitchFamily="49" charset="0"/>
              </a:rPr>
              <a:t>);</a:t>
            </a:r>
          </a:p>
          <a:p>
            <a:pPr lvl="1"/>
            <a:r>
              <a:rPr lang="fr-FR" dirty="0">
                <a:solidFill>
                  <a:srgbClr val="000000"/>
                </a:solidFill>
                <a:highlight>
                  <a:srgbClr val="FFFFFF"/>
                </a:highlight>
                <a:latin typeface="Consolas" panose="020B0609020204030204" pitchFamily="49" charset="0"/>
              </a:rPr>
              <a:t>}</a:t>
            </a:r>
          </a:p>
          <a:p>
            <a:r>
              <a:rPr lang="fr-FR" dirty="0">
                <a:solidFill>
                  <a:srgbClr val="000000"/>
                </a:solidFill>
                <a:highlight>
                  <a:srgbClr val="FFFFFF"/>
                </a:highlight>
                <a:latin typeface="Consolas" panose="020B0609020204030204" pitchFamily="49" charset="0"/>
              </a:rPr>
              <a:t>}</a:t>
            </a:r>
            <a:endParaRPr lang="fr-FR" dirty="0"/>
          </a:p>
        </p:txBody>
      </p:sp>
      <p:sp>
        <p:nvSpPr>
          <p:cNvPr id="10" name="Rectangle 9"/>
          <p:cNvSpPr/>
          <p:nvPr/>
        </p:nvSpPr>
        <p:spPr bwMode="auto">
          <a:xfrm>
            <a:off x="1271191" y="3429000"/>
            <a:ext cx="3046810" cy="558800"/>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979591" y="1783140"/>
            <a:ext cx="2208609" cy="558800"/>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181688" y="4520863"/>
            <a:ext cx="10693832" cy="1938992"/>
          </a:xfrm>
          <a:prstGeom prst="rect">
            <a:avLst/>
          </a:prstGeom>
        </p:spPr>
        <p:txBody>
          <a:bodyPr wrap="square">
            <a:spAutoFit/>
          </a:bodyPr>
          <a:lstStyle/>
          <a:p>
            <a:r>
              <a:rPr lang="en-US" sz="2000" dirty="0">
                <a:solidFill>
                  <a:srgbClr val="0000FF"/>
                </a:solidFill>
                <a:highlight>
                  <a:srgbClr val="FFFFFF"/>
                </a:highlight>
                <a:latin typeface="Consolas" panose="020B0609020204030204" pitchFamily="49" charset="0"/>
                <a:cs typeface="Consolas" panose="020B0609020204030204" pitchFamily="49" charset="0"/>
              </a:rPr>
              <a:t> </a:t>
            </a:r>
            <a:r>
              <a:rPr lang="en-US" sz="2000" dirty="0" smtClean="0">
                <a:solidFill>
                  <a:srgbClr val="0000FF"/>
                </a:solidFill>
                <a:highlight>
                  <a:srgbClr val="FFFFFF"/>
                </a:highlight>
                <a:latin typeface="Consolas" panose="020B0609020204030204" pitchFamily="49" charset="0"/>
                <a:cs typeface="Consolas" panose="020B0609020204030204" pitchFamily="49" charset="0"/>
              </a:rPr>
              <a:t> &lt;</a:t>
            </a:r>
            <a:r>
              <a:rPr lang="en-US" sz="2000" dirty="0" err="1">
                <a:solidFill>
                  <a:srgbClr val="A31515"/>
                </a:solidFill>
                <a:highlight>
                  <a:srgbClr val="FFFFFF"/>
                </a:highlight>
                <a:latin typeface="Consolas" panose="020B0609020204030204" pitchFamily="49" charset="0"/>
                <a:cs typeface="Consolas" panose="020B0609020204030204" pitchFamily="49" charset="0"/>
              </a:rPr>
              <a:t>VisualState.Setters</a:t>
            </a:r>
            <a:r>
              <a:rPr lang="en-US" sz="2000" dirty="0">
                <a:solidFill>
                  <a:srgbClr val="0000FF"/>
                </a:solidFill>
                <a:highlight>
                  <a:srgbClr val="FFFFFF"/>
                </a:highlight>
                <a:latin typeface="Consolas" panose="020B0609020204030204" pitchFamily="49" charset="0"/>
                <a:cs typeface="Consolas" panose="020B0609020204030204" pitchFamily="49" charset="0"/>
              </a:rPr>
              <a:t>&gt;</a:t>
            </a:r>
            <a:endParaRPr lang="en-US" sz="2000" dirty="0">
              <a:solidFill>
                <a:srgbClr val="000000"/>
              </a:solidFill>
              <a:highlight>
                <a:srgbClr val="FFFFFF"/>
              </a:highlight>
              <a:latin typeface="Consolas" panose="020B0609020204030204" pitchFamily="49" charset="0"/>
              <a:cs typeface="Consolas" panose="020B0609020204030204" pitchFamily="49" charset="0"/>
            </a:endParaRPr>
          </a:p>
          <a:p>
            <a:r>
              <a:rPr lang="en-US" sz="2000" dirty="0">
                <a:solidFill>
                  <a:srgbClr val="0000FF"/>
                </a:solidFill>
                <a:highlight>
                  <a:srgbClr val="FFFFFF"/>
                </a:highlight>
                <a:latin typeface="Consolas" panose="020B0609020204030204" pitchFamily="49" charset="0"/>
                <a:cs typeface="Consolas" panose="020B0609020204030204" pitchFamily="49" charset="0"/>
              </a:rPr>
              <a:t>    &lt;</a:t>
            </a:r>
            <a:r>
              <a:rPr lang="en-US" sz="2000" dirty="0">
                <a:solidFill>
                  <a:srgbClr val="A31515"/>
                </a:solidFill>
                <a:highlight>
                  <a:srgbClr val="FFFFFF"/>
                </a:highlight>
                <a:latin typeface="Consolas" panose="020B0609020204030204" pitchFamily="49" charset="0"/>
                <a:cs typeface="Consolas" panose="020B0609020204030204" pitchFamily="49" charset="0"/>
              </a:rPr>
              <a:t>Setter</a:t>
            </a:r>
            <a:r>
              <a:rPr lang="en-US" sz="2000" dirty="0">
                <a:solidFill>
                  <a:srgbClr val="FF0000"/>
                </a:solidFill>
                <a:highlight>
                  <a:srgbClr val="FFFFFF"/>
                </a:highlight>
                <a:latin typeface="Consolas" panose="020B0609020204030204" pitchFamily="49" charset="0"/>
                <a:cs typeface="Consolas" panose="020B0609020204030204" pitchFamily="49" charset="0"/>
              </a:rPr>
              <a:t> Target</a:t>
            </a:r>
            <a:r>
              <a:rPr lang="en-US" sz="2000" dirty="0">
                <a:solidFill>
                  <a:srgbClr val="0000FF"/>
                </a:solidFill>
                <a:highlight>
                  <a:srgbClr val="FFFFFF"/>
                </a:highlight>
                <a:latin typeface="Consolas" panose="020B0609020204030204" pitchFamily="49" charset="0"/>
                <a:cs typeface="Consolas" panose="020B0609020204030204" pitchFamily="49" charset="0"/>
              </a:rPr>
              <a:t>="</a:t>
            </a:r>
            <a:r>
              <a:rPr lang="en-US" sz="2000" dirty="0" err="1">
                <a:solidFill>
                  <a:srgbClr val="0000FF"/>
                </a:solidFill>
                <a:highlight>
                  <a:srgbClr val="FFFFFF"/>
                </a:highlight>
                <a:latin typeface="Consolas" panose="020B0609020204030204" pitchFamily="49" charset="0"/>
                <a:cs typeface="Consolas" panose="020B0609020204030204" pitchFamily="49" charset="0"/>
              </a:rPr>
              <a:t>splitView.DisplayMode</a:t>
            </a:r>
            <a:r>
              <a:rPr lang="en-US" sz="2000" dirty="0">
                <a:solidFill>
                  <a:srgbClr val="0000FF"/>
                </a:solidFill>
                <a:highlight>
                  <a:srgbClr val="FFFFFF"/>
                </a:highlight>
                <a:latin typeface="Consolas" panose="020B0609020204030204" pitchFamily="49" charset="0"/>
                <a:cs typeface="Consolas" panose="020B0609020204030204" pitchFamily="49" charset="0"/>
              </a:rPr>
              <a:t>"</a:t>
            </a:r>
            <a:r>
              <a:rPr lang="en-US" sz="2000" dirty="0">
                <a:solidFill>
                  <a:srgbClr val="FF0000"/>
                </a:solidFill>
                <a:highlight>
                  <a:srgbClr val="FFFFFF"/>
                </a:highlight>
                <a:latin typeface="Consolas" panose="020B0609020204030204" pitchFamily="49" charset="0"/>
                <a:cs typeface="Consolas" panose="020B0609020204030204" pitchFamily="49" charset="0"/>
              </a:rPr>
              <a:t> Value</a:t>
            </a:r>
            <a:r>
              <a:rPr lang="en-US" sz="2000" dirty="0">
                <a:solidFill>
                  <a:srgbClr val="0000FF"/>
                </a:solidFill>
                <a:highlight>
                  <a:srgbClr val="FFFFFF"/>
                </a:highlight>
                <a:latin typeface="Consolas" panose="020B0609020204030204" pitchFamily="49" charset="0"/>
                <a:cs typeface="Consolas" panose="020B0609020204030204" pitchFamily="49" charset="0"/>
              </a:rPr>
              <a:t>="</a:t>
            </a:r>
            <a:r>
              <a:rPr lang="en-US" sz="2000" dirty="0" err="1">
                <a:solidFill>
                  <a:srgbClr val="0000FF"/>
                </a:solidFill>
                <a:highlight>
                  <a:srgbClr val="FFFFFF"/>
                </a:highlight>
                <a:latin typeface="Consolas" panose="020B0609020204030204" pitchFamily="49" charset="0"/>
                <a:cs typeface="Consolas" panose="020B0609020204030204" pitchFamily="49" charset="0"/>
              </a:rPr>
              <a:t>CompactInline</a:t>
            </a:r>
            <a:r>
              <a:rPr lang="en-US" sz="2000" dirty="0">
                <a:solidFill>
                  <a:srgbClr val="0000FF"/>
                </a:solidFill>
                <a:highlight>
                  <a:srgbClr val="FFFFFF"/>
                </a:highlight>
                <a:latin typeface="Consolas" panose="020B0609020204030204" pitchFamily="49" charset="0"/>
                <a:cs typeface="Consolas" panose="020B0609020204030204" pitchFamily="49" charset="0"/>
              </a:rPr>
              <a:t>" /&gt;</a:t>
            </a:r>
            <a:endParaRPr lang="en-US" sz="2000" dirty="0">
              <a:solidFill>
                <a:srgbClr val="000000"/>
              </a:solidFill>
              <a:highlight>
                <a:srgbClr val="FFFFFF"/>
              </a:highlight>
              <a:latin typeface="Consolas" panose="020B0609020204030204" pitchFamily="49" charset="0"/>
              <a:cs typeface="Consolas" panose="020B0609020204030204" pitchFamily="49" charset="0"/>
            </a:endParaRPr>
          </a:p>
          <a:p>
            <a:r>
              <a:rPr lang="en-US" sz="2000" dirty="0">
                <a:solidFill>
                  <a:srgbClr val="0000FF"/>
                </a:solidFill>
                <a:highlight>
                  <a:srgbClr val="FFFFFF"/>
                </a:highlight>
                <a:latin typeface="Consolas" panose="020B0609020204030204" pitchFamily="49" charset="0"/>
                <a:cs typeface="Consolas" panose="020B0609020204030204" pitchFamily="49" charset="0"/>
              </a:rPr>
              <a:t>  &lt;/</a:t>
            </a:r>
            <a:r>
              <a:rPr lang="en-US" sz="2000" dirty="0" err="1">
                <a:solidFill>
                  <a:srgbClr val="A31515"/>
                </a:solidFill>
                <a:highlight>
                  <a:srgbClr val="FFFFFF"/>
                </a:highlight>
                <a:latin typeface="Consolas" panose="020B0609020204030204" pitchFamily="49" charset="0"/>
                <a:cs typeface="Consolas" panose="020B0609020204030204" pitchFamily="49" charset="0"/>
              </a:rPr>
              <a:t>VisualState.Setters</a:t>
            </a:r>
            <a:r>
              <a:rPr lang="en-US" sz="2000" dirty="0">
                <a:solidFill>
                  <a:srgbClr val="0000FF"/>
                </a:solidFill>
                <a:highlight>
                  <a:srgbClr val="FFFFFF"/>
                </a:highlight>
                <a:latin typeface="Consolas" panose="020B0609020204030204" pitchFamily="49" charset="0"/>
                <a:cs typeface="Consolas" panose="020B0609020204030204" pitchFamily="49" charset="0"/>
              </a:rPr>
              <a:t>&gt;</a:t>
            </a:r>
            <a:endParaRPr lang="en-US" sz="2000" dirty="0">
              <a:solidFill>
                <a:srgbClr val="000000"/>
              </a:solidFill>
              <a:highlight>
                <a:srgbClr val="FFFFFF"/>
              </a:highlight>
              <a:latin typeface="Consolas" panose="020B0609020204030204" pitchFamily="49" charset="0"/>
              <a:cs typeface="Consolas" panose="020B0609020204030204" pitchFamily="49" charset="0"/>
            </a:endParaRPr>
          </a:p>
          <a:p>
            <a:r>
              <a:rPr lang="en-US" sz="2000" dirty="0">
                <a:solidFill>
                  <a:srgbClr val="0000FF"/>
                </a:solidFill>
                <a:highlight>
                  <a:srgbClr val="FFFFFF"/>
                </a:highlight>
                <a:latin typeface="Consolas" panose="020B0609020204030204" pitchFamily="49" charset="0"/>
                <a:cs typeface="Consolas" panose="020B0609020204030204" pitchFamily="49" charset="0"/>
              </a:rPr>
              <a:t>  &lt;</a:t>
            </a:r>
            <a:r>
              <a:rPr lang="en-US" sz="2000" dirty="0" err="1">
                <a:solidFill>
                  <a:srgbClr val="A31515"/>
                </a:solidFill>
                <a:highlight>
                  <a:srgbClr val="FFFFFF"/>
                </a:highlight>
                <a:latin typeface="Consolas" panose="020B0609020204030204" pitchFamily="49" charset="0"/>
                <a:cs typeface="Consolas" panose="020B0609020204030204" pitchFamily="49" charset="0"/>
              </a:rPr>
              <a:t>VisualState.StateTriggers</a:t>
            </a:r>
            <a:r>
              <a:rPr lang="en-US" sz="2000" dirty="0">
                <a:solidFill>
                  <a:srgbClr val="0000FF"/>
                </a:solidFill>
                <a:highlight>
                  <a:srgbClr val="FFFFFF"/>
                </a:highlight>
                <a:latin typeface="Consolas" panose="020B0609020204030204" pitchFamily="49" charset="0"/>
                <a:cs typeface="Consolas" panose="020B0609020204030204" pitchFamily="49" charset="0"/>
              </a:rPr>
              <a:t>&gt;</a:t>
            </a:r>
            <a:endParaRPr lang="en-US" sz="2000" dirty="0">
              <a:solidFill>
                <a:srgbClr val="000000"/>
              </a:solidFill>
              <a:highlight>
                <a:srgbClr val="FFFFFF"/>
              </a:highlight>
              <a:latin typeface="Consolas" panose="020B0609020204030204" pitchFamily="49" charset="0"/>
              <a:cs typeface="Consolas" panose="020B0609020204030204" pitchFamily="49" charset="0"/>
            </a:endParaRPr>
          </a:p>
          <a:p>
            <a:r>
              <a:rPr lang="en-US" sz="2000" dirty="0">
                <a:solidFill>
                  <a:srgbClr val="0000FF"/>
                </a:solidFill>
                <a:highlight>
                  <a:srgbClr val="FFFFFF"/>
                </a:highlight>
                <a:latin typeface="Consolas" panose="020B0609020204030204" pitchFamily="49" charset="0"/>
                <a:cs typeface="Consolas" panose="020B0609020204030204" pitchFamily="49" charset="0"/>
              </a:rPr>
              <a:t>    </a:t>
            </a:r>
            <a:r>
              <a:rPr lang="en-US" sz="2000" dirty="0" smtClean="0">
                <a:solidFill>
                  <a:srgbClr val="0000FF"/>
                </a:solidFill>
                <a:highlight>
                  <a:srgbClr val="FFFFFF"/>
                </a:highlight>
                <a:latin typeface="Consolas" panose="020B0609020204030204" pitchFamily="49" charset="0"/>
                <a:cs typeface="Consolas" panose="020B0609020204030204" pitchFamily="49" charset="0"/>
              </a:rPr>
              <a:t>&lt;</a:t>
            </a:r>
            <a:r>
              <a:rPr lang="en-US" sz="2000" dirty="0" err="1" smtClean="0">
                <a:solidFill>
                  <a:srgbClr val="A31515"/>
                </a:solidFill>
                <a:highlight>
                  <a:srgbClr val="FFFFFF"/>
                </a:highlight>
                <a:latin typeface="Consolas" panose="020B0609020204030204" pitchFamily="49" charset="0"/>
                <a:cs typeface="Consolas" panose="020B0609020204030204" pitchFamily="49" charset="0"/>
              </a:rPr>
              <a:t>local:MySuperCustomTrigger</a:t>
            </a:r>
            <a:r>
              <a:rPr lang="en-US" sz="2000" dirty="0" smtClean="0">
                <a:solidFill>
                  <a:srgbClr val="A31515"/>
                </a:solidFill>
                <a:highlight>
                  <a:srgbClr val="FFFFFF"/>
                </a:highlight>
                <a:latin typeface="Consolas" panose="020B0609020204030204" pitchFamily="49" charset="0"/>
                <a:cs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cs typeface="Consolas" panose="020B0609020204030204" pitchFamily="49" charset="0"/>
              </a:rPr>
              <a:t>…</a:t>
            </a:r>
            <a:r>
              <a:rPr lang="en-US" sz="2000" dirty="0" smtClean="0">
                <a:solidFill>
                  <a:srgbClr val="0000FF"/>
                </a:solidFill>
                <a:highlight>
                  <a:srgbClr val="FFFFFF"/>
                </a:highlight>
                <a:latin typeface="Consolas" panose="020B0609020204030204" pitchFamily="49" charset="0"/>
                <a:cs typeface="Consolas" panose="020B0609020204030204" pitchFamily="49" charset="0"/>
              </a:rPr>
              <a:t> </a:t>
            </a:r>
            <a:r>
              <a:rPr lang="en-US" sz="2000" dirty="0">
                <a:solidFill>
                  <a:srgbClr val="0000FF"/>
                </a:solidFill>
                <a:highlight>
                  <a:srgbClr val="FFFFFF"/>
                </a:highlight>
                <a:latin typeface="Consolas" panose="020B0609020204030204" pitchFamily="49" charset="0"/>
                <a:cs typeface="Consolas" panose="020B0609020204030204" pitchFamily="49" charset="0"/>
              </a:rPr>
              <a:t>/&gt;</a:t>
            </a:r>
            <a:endParaRPr lang="en-US" sz="2000" dirty="0">
              <a:solidFill>
                <a:srgbClr val="000000"/>
              </a:solidFill>
              <a:highlight>
                <a:srgbClr val="FFFFFF"/>
              </a:highlight>
              <a:latin typeface="Consolas" panose="020B0609020204030204" pitchFamily="49" charset="0"/>
              <a:cs typeface="Consolas" panose="020B0609020204030204" pitchFamily="49" charset="0"/>
            </a:endParaRPr>
          </a:p>
          <a:p>
            <a:r>
              <a:rPr lang="en-US" sz="2000" dirty="0">
                <a:solidFill>
                  <a:srgbClr val="0000FF"/>
                </a:solidFill>
                <a:highlight>
                  <a:srgbClr val="FFFFFF"/>
                </a:highlight>
                <a:latin typeface="Consolas" panose="020B0609020204030204" pitchFamily="49" charset="0"/>
                <a:cs typeface="Consolas" panose="020B0609020204030204" pitchFamily="49" charset="0"/>
              </a:rPr>
              <a:t>  &lt;/</a:t>
            </a:r>
            <a:r>
              <a:rPr lang="en-US" sz="2000" dirty="0" err="1">
                <a:solidFill>
                  <a:srgbClr val="A31515"/>
                </a:solidFill>
                <a:highlight>
                  <a:srgbClr val="FFFFFF"/>
                </a:highlight>
                <a:latin typeface="Consolas" panose="020B0609020204030204" pitchFamily="49" charset="0"/>
                <a:cs typeface="Consolas" panose="020B0609020204030204" pitchFamily="49" charset="0"/>
              </a:rPr>
              <a:t>VisualState.StateTriggers</a:t>
            </a:r>
            <a:r>
              <a:rPr lang="en-US" sz="2000" dirty="0">
                <a:solidFill>
                  <a:srgbClr val="0000FF"/>
                </a:solidFill>
                <a:highlight>
                  <a:srgbClr val="FFFFFF"/>
                </a:highlight>
                <a:latin typeface="Consolas" panose="020B0609020204030204" pitchFamily="49" charset="0"/>
                <a:cs typeface="Consolas" panose="020B0609020204030204" pitchFamily="49" charset="0"/>
              </a:rPr>
              <a:t>&gt;</a:t>
            </a:r>
            <a:endParaRPr lang="fr-FR"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717295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bwMode="auto">
          <a:xfrm>
            <a:off x="9347088" y="3526264"/>
            <a:ext cx="2844049" cy="182737"/>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25509" y="3506444"/>
            <a:ext cx="2681736" cy="210252"/>
          </a:xfrm>
          <a:prstGeom prst="rect">
            <a:avLst/>
          </a:prstGeom>
          <a:solidFill>
            <a:srgbClr val="B4009E">
              <a:lumMod val="60000"/>
              <a:lumOff val="40000"/>
            </a:srgbClr>
          </a:solidFill>
          <a:ln w="9525" cap="flat" cmpd="sng" algn="ctr">
            <a:solidFill>
              <a:srgbClr val="B4009E">
                <a:lumMod val="60000"/>
                <a:lumOff val="4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379202" y="3506446"/>
            <a:ext cx="4963789" cy="205910"/>
          </a:xfrm>
          <a:prstGeom prst="rect">
            <a:avLst/>
          </a:prstGeom>
          <a:solidFill>
            <a:srgbClr val="B4009E">
              <a:lumMod val="60000"/>
              <a:lumOff val="40000"/>
            </a:srgbClr>
          </a:solidFill>
          <a:ln w="9525" cap="flat" cmpd="sng" algn="ctr">
            <a:solidFill>
              <a:srgbClr val="B4009E">
                <a:lumMod val="60000"/>
                <a:lumOff val="4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1729" y="1708680"/>
            <a:ext cx="1231450" cy="191970"/>
          </a:xfrm>
          <a:prstGeom prst="rect">
            <a:avLst/>
          </a:prstGeom>
          <a:solidFill>
            <a:srgbClr val="009900"/>
          </a:solidFill>
          <a:ln w="9525" cap="flat" cmpd="sng" algn="ctr">
            <a:solidFill>
              <a:srgbClr val="0099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18030" y="5407631"/>
            <a:ext cx="1285855" cy="191970"/>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7226483" y="3506444"/>
            <a:ext cx="2376766" cy="192645"/>
          </a:xfrm>
          <a:prstGeom prst="rect">
            <a:avLst/>
          </a:prstGeom>
          <a:solidFill>
            <a:srgbClr val="B4009E">
              <a:lumMod val="60000"/>
              <a:lumOff val="40000"/>
            </a:srgbClr>
          </a:solidFill>
          <a:ln w="9525" cap="flat" cmpd="sng" algn="ctr">
            <a:solidFill>
              <a:srgbClr val="B4009E">
                <a:lumMod val="60000"/>
                <a:lumOff val="40000"/>
              </a:srgbClr>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p:cNvCxnSpPr/>
          <p:nvPr/>
        </p:nvCxnSpPr>
        <p:spPr>
          <a:xfrm>
            <a:off x="1233180" y="1794533"/>
            <a:ext cx="1227595" cy="739884"/>
          </a:xfrm>
          <a:prstGeom prst="line">
            <a:avLst/>
          </a:prstGeom>
          <a:noFill/>
          <a:ln w="203200" cap="rnd" cmpd="sng" algn="ctr">
            <a:solidFill>
              <a:srgbClr val="009900"/>
            </a:solidFill>
            <a:prstDash val="solid"/>
            <a:headEnd type="none"/>
            <a:tailEnd type="none"/>
          </a:ln>
          <a:effectLst/>
        </p:spPr>
      </p:cxnSp>
      <p:cxnSp>
        <p:nvCxnSpPr>
          <p:cNvPr id="51" name="Straight Connector 50"/>
          <p:cNvCxnSpPr/>
          <p:nvPr/>
        </p:nvCxnSpPr>
        <p:spPr>
          <a:xfrm flipV="1">
            <a:off x="6672913" y="4210409"/>
            <a:ext cx="558964" cy="414116"/>
          </a:xfrm>
          <a:prstGeom prst="line">
            <a:avLst/>
          </a:prstGeom>
          <a:noFill/>
          <a:ln w="203200" cap="rnd" cmpd="sng" algn="ctr">
            <a:solidFill>
              <a:srgbClr val="D83B01"/>
            </a:solidFill>
            <a:prstDash val="solid"/>
            <a:headEnd type="none"/>
            <a:tailEnd type="none"/>
          </a:ln>
          <a:effectLst/>
        </p:spPr>
      </p:cxnSp>
      <p:cxnSp>
        <p:nvCxnSpPr>
          <p:cNvPr id="52" name="Straight Connector 51"/>
          <p:cNvCxnSpPr/>
          <p:nvPr/>
        </p:nvCxnSpPr>
        <p:spPr>
          <a:xfrm flipV="1">
            <a:off x="2476388" y="2537905"/>
            <a:ext cx="5592058" cy="162"/>
          </a:xfrm>
          <a:prstGeom prst="line">
            <a:avLst/>
          </a:prstGeom>
          <a:noFill/>
          <a:ln w="209550" cap="rnd" cmpd="sng" algn="ctr">
            <a:solidFill>
              <a:srgbClr val="009900"/>
            </a:solidFill>
            <a:prstDash val="solid"/>
            <a:headEnd type="none"/>
            <a:tailEnd type="none"/>
          </a:ln>
          <a:effectLst/>
        </p:spPr>
      </p:cxnSp>
      <p:cxnSp>
        <p:nvCxnSpPr>
          <p:cNvPr id="53" name="Straight Connector 52"/>
          <p:cNvCxnSpPr/>
          <p:nvPr/>
        </p:nvCxnSpPr>
        <p:spPr>
          <a:xfrm flipV="1">
            <a:off x="2438350" y="4629512"/>
            <a:ext cx="4208908" cy="11343"/>
          </a:xfrm>
          <a:prstGeom prst="line">
            <a:avLst/>
          </a:prstGeom>
          <a:noFill/>
          <a:ln w="203200" cap="rnd" cmpd="sng" algn="ctr">
            <a:solidFill>
              <a:srgbClr val="D83B01"/>
            </a:solidFill>
            <a:prstDash val="solid"/>
            <a:headEnd type="none"/>
            <a:tailEnd type="none"/>
          </a:ln>
          <a:effectLst/>
        </p:spPr>
      </p:cxnSp>
      <p:sp>
        <p:nvSpPr>
          <p:cNvPr id="54" name="TextBox 53"/>
          <p:cNvSpPr txBox="1"/>
          <p:nvPr/>
        </p:nvSpPr>
        <p:spPr>
          <a:xfrm>
            <a:off x="883343" y="5555760"/>
            <a:ext cx="3334300" cy="572302"/>
          </a:xfrm>
          <a:prstGeom prst="rect">
            <a:avLst/>
          </a:prstGeom>
          <a:noFill/>
        </p:spPr>
        <p:txBody>
          <a:bodyPr wrap="square" lIns="182828" tIns="146263" rIns="182828" bIns="146263" rtlCol="0">
            <a:spAutoFit/>
          </a:bodyPr>
          <a:lstStyle/>
          <a:p>
            <a:pPr>
              <a:lnSpc>
                <a:spcPct val="90000"/>
              </a:lnSpc>
              <a:spcBef>
                <a:spcPts val="600"/>
              </a:spcBef>
            </a:pPr>
            <a:r>
              <a:rPr lang="en-US" sz="2000" dirty="0">
                <a:gradFill>
                  <a:gsLst>
                    <a:gs pos="2917">
                      <a:srgbClr val="000000"/>
                    </a:gs>
                    <a:gs pos="30000">
                      <a:srgbClr val="000000"/>
                    </a:gs>
                  </a:gsLst>
                  <a:lin ang="5400000" scaled="0"/>
                </a:gradFill>
                <a:latin typeface="Segoe UI Light" panose="020B0502040204020203" pitchFamily="34" charset="0"/>
              </a:rPr>
              <a:t>Windows Phone 7.5</a:t>
            </a:r>
            <a:endParaRPr lang="en-US" sz="2400" dirty="0">
              <a:gradFill>
                <a:gsLst>
                  <a:gs pos="2917">
                    <a:srgbClr val="000000"/>
                  </a:gs>
                  <a:gs pos="30000">
                    <a:srgbClr val="000000"/>
                  </a:gs>
                </a:gsLst>
                <a:lin ang="5400000" scaled="0"/>
              </a:gradFill>
              <a:latin typeface="Segoe UI Light" panose="020B0502040204020203" pitchFamily="34" charset="0"/>
            </a:endParaRPr>
          </a:p>
        </p:txBody>
      </p:sp>
      <p:sp>
        <p:nvSpPr>
          <p:cNvPr id="55" name="TextBox 54"/>
          <p:cNvSpPr txBox="1"/>
          <p:nvPr/>
        </p:nvSpPr>
        <p:spPr>
          <a:xfrm>
            <a:off x="2270685" y="4724734"/>
            <a:ext cx="3361606" cy="572302"/>
          </a:xfrm>
          <a:prstGeom prst="rect">
            <a:avLst/>
          </a:prstGeom>
          <a:noFill/>
        </p:spPr>
        <p:txBody>
          <a:bodyPr wrap="square" lIns="182828" tIns="146263" rIns="182828" bIns="146263" rtlCol="0">
            <a:spAutoFit/>
          </a:bodyPr>
          <a:lstStyle/>
          <a:p>
            <a:pPr>
              <a:lnSpc>
                <a:spcPct val="90000"/>
              </a:lnSpc>
              <a:spcBef>
                <a:spcPts val="600"/>
              </a:spcBef>
            </a:pPr>
            <a:r>
              <a:rPr lang="en-US" sz="2000" dirty="0">
                <a:gradFill>
                  <a:gsLst>
                    <a:gs pos="2917">
                      <a:srgbClr val="000000"/>
                    </a:gs>
                    <a:gs pos="30000">
                      <a:srgbClr val="000000"/>
                    </a:gs>
                  </a:gsLst>
                  <a:lin ang="5400000" scaled="0"/>
                </a:gradFill>
                <a:latin typeface="Segoe UI Light" panose="020B0502040204020203" pitchFamily="34" charset="0"/>
              </a:rPr>
              <a:t>Windows Phone 8</a:t>
            </a:r>
            <a:endParaRPr lang="en-US" sz="2400" dirty="0">
              <a:gradFill>
                <a:gsLst>
                  <a:gs pos="2917">
                    <a:srgbClr val="000000"/>
                  </a:gs>
                  <a:gs pos="30000">
                    <a:srgbClr val="000000"/>
                  </a:gs>
                </a:gsLst>
                <a:lin ang="5400000" scaled="0"/>
              </a:gradFill>
            </a:endParaRPr>
          </a:p>
        </p:txBody>
      </p:sp>
      <p:sp>
        <p:nvSpPr>
          <p:cNvPr id="56" name="TextBox 55"/>
          <p:cNvSpPr txBox="1"/>
          <p:nvPr/>
        </p:nvSpPr>
        <p:spPr>
          <a:xfrm>
            <a:off x="7020387" y="4291098"/>
            <a:ext cx="1755643" cy="860248"/>
          </a:xfrm>
          <a:prstGeom prst="rect">
            <a:avLst/>
          </a:prstGeom>
          <a:noFill/>
        </p:spPr>
        <p:txBody>
          <a:bodyPr wrap="square" lIns="182828" tIns="146263" rIns="182828" bIns="146263" rtlCol="0">
            <a:spAutoFit/>
          </a:bodyPr>
          <a:lstStyle/>
          <a:p>
            <a:pPr>
              <a:lnSpc>
                <a:spcPct val="90000"/>
              </a:lnSpc>
              <a:spcBef>
                <a:spcPts val="600"/>
              </a:spcBef>
            </a:pPr>
            <a:r>
              <a:rPr lang="en-US" sz="2000" dirty="0">
                <a:gradFill>
                  <a:gsLst>
                    <a:gs pos="2917">
                      <a:srgbClr val="000000"/>
                    </a:gs>
                    <a:gs pos="30000">
                      <a:srgbClr val="000000"/>
                    </a:gs>
                  </a:gsLst>
                  <a:lin ang="5400000" scaled="0"/>
                </a:gradFill>
                <a:latin typeface="Segoe UI Light" panose="020B0502040204020203" pitchFamily="34" charset="0"/>
              </a:rPr>
              <a:t>Windows Phone 8.1</a:t>
            </a:r>
            <a:endParaRPr lang="en-US" sz="2400" dirty="0">
              <a:gradFill>
                <a:gsLst>
                  <a:gs pos="2917">
                    <a:srgbClr val="000000"/>
                  </a:gs>
                  <a:gs pos="30000">
                    <a:srgbClr val="000000"/>
                  </a:gs>
                </a:gsLst>
                <a:lin ang="5400000" scaled="0"/>
              </a:gradFill>
            </a:endParaRPr>
          </a:p>
        </p:txBody>
      </p:sp>
      <p:sp>
        <p:nvSpPr>
          <p:cNvPr id="57" name="TextBox 56"/>
          <p:cNvSpPr txBox="1"/>
          <p:nvPr/>
        </p:nvSpPr>
        <p:spPr>
          <a:xfrm>
            <a:off x="2557097" y="3047268"/>
            <a:ext cx="1900033" cy="572302"/>
          </a:xfrm>
          <a:prstGeom prst="rect">
            <a:avLst/>
          </a:prstGeom>
          <a:noFill/>
        </p:spPr>
        <p:txBody>
          <a:bodyPr wrap="square" lIns="182828" tIns="146263" rIns="182828" bIns="146263" rtlCol="0">
            <a:spAutoFit/>
          </a:bodyPr>
          <a:lstStyle/>
          <a:p>
            <a:pPr>
              <a:lnSpc>
                <a:spcPct val="90000"/>
              </a:lnSpc>
              <a:spcBef>
                <a:spcPts val="600"/>
              </a:spcBef>
            </a:pPr>
            <a:r>
              <a:rPr lang="en-US" sz="2000" dirty="0">
                <a:gradFill>
                  <a:gsLst>
                    <a:gs pos="2917">
                      <a:srgbClr val="000000"/>
                    </a:gs>
                    <a:gs pos="30000">
                      <a:srgbClr val="000000"/>
                    </a:gs>
                  </a:gsLst>
                  <a:lin ang="5400000" scaled="0"/>
                </a:gradFill>
                <a:latin typeface="Segoe UI Light" panose="020B0502040204020203" pitchFamily="34" charset="0"/>
              </a:rPr>
              <a:t>Windows 8</a:t>
            </a:r>
            <a:endParaRPr lang="en-US" sz="2400" dirty="0">
              <a:gradFill>
                <a:gsLst>
                  <a:gs pos="2917">
                    <a:srgbClr val="000000"/>
                  </a:gs>
                  <a:gs pos="30000">
                    <a:srgbClr val="000000"/>
                  </a:gs>
                </a:gsLst>
                <a:lin ang="5400000" scaled="0"/>
              </a:gradFill>
            </a:endParaRPr>
          </a:p>
        </p:txBody>
      </p:sp>
      <p:sp>
        <p:nvSpPr>
          <p:cNvPr id="58" name="TextBox 57"/>
          <p:cNvSpPr txBox="1"/>
          <p:nvPr/>
        </p:nvSpPr>
        <p:spPr>
          <a:xfrm>
            <a:off x="2235646" y="1892321"/>
            <a:ext cx="1755643" cy="572302"/>
          </a:xfrm>
          <a:prstGeom prst="rect">
            <a:avLst/>
          </a:prstGeom>
          <a:noFill/>
        </p:spPr>
        <p:txBody>
          <a:bodyPr wrap="square" lIns="182828" tIns="146263" rIns="182828" bIns="146263" rtlCol="0">
            <a:spAutoFit/>
          </a:bodyPr>
          <a:lstStyle/>
          <a:p>
            <a:pPr>
              <a:lnSpc>
                <a:spcPct val="90000"/>
              </a:lnSpc>
              <a:spcBef>
                <a:spcPts val="600"/>
              </a:spcBef>
            </a:pPr>
            <a:r>
              <a:rPr lang="en-US" sz="2000" dirty="0">
                <a:gradFill>
                  <a:gsLst>
                    <a:gs pos="2917">
                      <a:srgbClr val="000000"/>
                    </a:gs>
                    <a:gs pos="30000">
                      <a:srgbClr val="000000"/>
                    </a:gs>
                  </a:gsLst>
                  <a:lin ang="5400000" scaled="0"/>
                </a:gradFill>
                <a:latin typeface="Segoe UI Light" panose="020B0502040204020203" pitchFamily="34" charset="0"/>
              </a:rPr>
              <a:t>Xbox One</a:t>
            </a:r>
            <a:endParaRPr lang="en-US" sz="2400" dirty="0">
              <a:gradFill>
                <a:gsLst>
                  <a:gs pos="2917">
                    <a:srgbClr val="000000"/>
                  </a:gs>
                  <a:gs pos="30000">
                    <a:srgbClr val="000000"/>
                  </a:gs>
                </a:gsLst>
                <a:lin ang="5400000" scaled="0"/>
              </a:gradFill>
            </a:endParaRPr>
          </a:p>
        </p:txBody>
      </p:sp>
      <p:sp>
        <p:nvSpPr>
          <p:cNvPr id="59" name="TextBox 58"/>
          <p:cNvSpPr txBox="1"/>
          <p:nvPr/>
        </p:nvSpPr>
        <p:spPr>
          <a:xfrm>
            <a:off x="7787683" y="5568171"/>
            <a:ext cx="3371895" cy="572302"/>
          </a:xfrm>
          <a:prstGeom prst="rect">
            <a:avLst/>
          </a:prstGeom>
          <a:noFill/>
        </p:spPr>
        <p:txBody>
          <a:bodyPr wrap="square" lIns="182828" tIns="146263" rIns="182828" bIns="146263" rtlCol="0">
            <a:spAutoFit/>
          </a:bodyPr>
          <a:lstStyle/>
          <a:p>
            <a:pPr>
              <a:lnSpc>
                <a:spcPct val="90000"/>
              </a:lnSpc>
              <a:spcBef>
                <a:spcPts val="600"/>
              </a:spcBef>
            </a:pPr>
            <a:r>
              <a:rPr lang="en-US" sz="2000" dirty="0">
                <a:gradFill>
                  <a:gsLst>
                    <a:gs pos="2917">
                      <a:srgbClr val="000000"/>
                    </a:gs>
                    <a:gs pos="30000">
                      <a:srgbClr val="000000"/>
                    </a:gs>
                  </a:gsLst>
                  <a:lin ang="5400000" scaled="0"/>
                </a:gradFill>
                <a:latin typeface="Segoe UI Light" panose="020B0502040204020203" pitchFamily="34" charset="0"/>
              </a:rPr>
              <a:t>Windows on Devices</a:t>
            </a:r>
            <a:endParaRPr lang="en-US" sz="2400" dirty="0">
              <a:gradFill>
                <a:gsLst>
                  <a:gs pos="2917">
                    <a:srgbClr val="000000"/>
                  </a:gs>
                  <a:gs pos="30000">
                    <a:srgbClr val="000000"/>
                  </a:gs>
                </a:gsLst>
                <a:lin ang="5400000" scaled="0"/>
              </a:gradFill>
            </a:endParaRPr>
          </a:p>
        </p:txBody>
      </p:sp>
      <p:sp>
        <p:nvSpPr>
          <p:cNvPr id="60" name="Oval 59"/>
          <p:cNvSpPr/>
          <p:nvPr/>
        </p:nvSpPr>
        <p:spPr>
          <a:xfrm>
            <a:off x="1090831" y="1658588"/>
            <a:ext cx="304788" cy="304788"/>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a:defRPr/>
            </a:pPr>
            <a:endParaRPr lang="en-US" sz="2400" kern="0" dirty="0">
              <a:solidFill>
                <a:srgbClr val="FFFFFF"/>
              </a:solidFill>
            </a:endParaRPr>
          </a:p>
        </p:txBody>
      </p:sp>
      <p:cxnSp>
        <p:nvCxnSpPr>
          <p:cNvPr id="61" name="Straight Connector 60"/>
          <p:cNvCxnSpPr>
            <a:endCxn id="62" idx="1"/>
          </p:cNvCxnSpPr>
          <p:nvPr/>
        </p:nvCxnSpPr>
        <p:spPr>
          <a:xfrm>
            <a:off x="8068447" y="2544001"/>
            <a:ext cx="1278642" cy="887085"/>
          </a:xfrm>
          <a:prstGeom prst="line">
            <a:avLst/>
          </a:prstGeom>
          <a:noFill/>
          <a:ln w="203200" cap="rnd" cmpd="sng" algn="ctr">
            <a:solidFill>
              <a:srgbClr val="009900"/>
            </a:solidFill>
            <a:prstDash val="solid"/>
            <a:headEnd type="none"/>
            <a:tailEnd type="none"/>
          </a:ln>
          <a:effectLst/>
        </p:spPr>
      </p:cxnSp>
      <p:sp>
        <p:nvSpPr>
          <p:cNvPr id="62" name="Rectangle 61"/>
          <p:cNvSpPr/>
          <p:nvPr/>
        </p:nvSpPr>
        <p:spPr bwMode="auto">
          <a:xfrm>
            <a:off x="9347088" y="3336141"/>
            <a:ext cx="2844049" cy="189887"/>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9347087" y="3709237"/>
            <a:ext cx="2844050" cy="191970"/>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9607950" y="3901443"/>
            <a:ext cx="2583187" cy="191970"/>
          </a:xfrm>
          <a:prstGeom prst="rect">
            <a:avLst/>
          </a:prstGeom>
          <a:solidFill>
            <a:srgbClr val="00BCF2"/>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Connector 64"/>
          <p:cNvCxnSpPr>
            <a:endCxn id="63" idx="1"/>
          </p:cNvCxnSpPr>
          <p:nvPr/>
        </p:nvCxnSpPr>
        <p:spPr>
          <a:xfrm flipV="1">
            <a:off x="8492729" y="3805221"/>
            <a:ext cx="854358" cy="401080"/>
          </a:xfrm>
          <a:prstGeom prst="line">
            <a:avLst/>
          </a:prstGeom>
          <a:noFill/>
          <a:ln w="203200" cap="rnd" cmpd="sng" algn="ctr">
            <a:solidFill>
              <a:srgbClr val="D83B01"/>
            </a:solidFill>
            <a:prstDash val="solid"/>
            <a:headEnd type="none"/>
            <a:tailEnd type="none"/>
          </a:ln>
          <a:effectLst/>
        </p:spPr>
      </p:cxnSp>
      <p:cxnSp>
        <p:nvCxnSpPr>
          <p:cNvPr id="66" name="Straight Connector 65"/>
          <p:cNvCxnSpPr/>
          <p:nvPr/>
        </p:nvCxnSpPr>
        <p:spPr>
          <a:xfrm flipV="1">
            <a:off x="7226482" y="4206301"/>
            <a:ext cx="1266246" cy="3422"/>
          </a:xfrm>
          <a:prstGeom prst="line">
            <a:avLst/>
          </a:prstGeom>
          <a:noFill/>
          <a:ln w="203200" cap="rnd" cmpd="sng" algn="ctr">
            <a:solidFill>
              <a:srgbClr val="D83B01"/>
            </a:solidFill>
            <a:prstDash val="solid"/>
            <a:headEnd type="none"/>
            <a:tailEnd type="none"/>
          </a:ln>
          <a:effectLst/>
        </p:spPr>
      </p:cxnSp>
      <p:cxnSp>
        <p:nvCxnSpPr>
          <p:cNvPr id="67" name="Straight Connector 66"/>
          <p:cNvCxnSpPr/>
          <p:nvPr/>
        </p:nvCxnSpPr>
        <p:spPr>
          <a:xfrm flipV="1">
            <a:off x="1287584" y="4651054"/>
            <a:ext cx="1150765" cy="852561"/>
          </a:xfrm>
          <a:prstGeom prst="line">
            <a:avLst/>
          </a:prstGeom>
          <a:noFill/>
          <a:ln w="203200" cap="rnd" cmpd="sng" algn="ctr">
            <a:solidFill>
              <a:srgbClr val="D83B01"/>
            </a:solidFill>
            <a:prstDash val="solid"/>
            <a:headEnd type="none"/>
            <a:tailEnd type="none"/>
          </a:ln>
          <a:effectLst/>
        </p:spPr>
      </p:cxnSp>
      <p:sp>
        <p:nvSpPr>
          <p:cNvPr id="68" name="Oval 67"/>
          <p:cNvSpPr/>
          <p:nvPr/>
        </p:nvSpPr>
        <p:spPr>
          <a:xfrm>
            <a:off x="1090831" y="5367850"/>
            <a:ext cx="304788" cy="304788"/>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a:defRPr/>
            </a:pPr>
            <a:endParaRPr lang="en-US" sz="2400" kern="0" dirty="0">
              <a:solidFill>
                <a:srgbClr val="FFFFFF"/>
              </a:solidFill>
            </a:endParaRPr>
          </a:p>
        </p:txBody>
      </p:sp>
      <p:sp>
        <p:nvSpPr>
          <p:cNvPr id="69" name="Rounded Rectangle 68"/>
          <p:cNvSpPr/>
          <p:nvPr/>
        </p:nvSpPr>
        <p:spPr bwMode="auto">
          <a:xfrm>
            <a:off x="2351046" y="2347165"/>
            <a:ext cx="350759" cy="2498341"/>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p:cNvSpPr/>
          <p:nvPr/>
        </p:nvSpPr>
        <p:spPr>
          <a:xfrm>
            <a:off x="2395850" y="2412704"/>
            <a:ext cx="261148" cy="261148"/>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a:defRPr/>
            </a:pPr>
            <a:endParaRPr lang="en-US" sz="2400" kern="0" dirty="0">
              <a:solidFill>
                <a:srgbClr val="FFFFFF"/>
              </a:solidFill>
            </a:endParaRPr>
          </a:p>
        </p:txBody>
      </p:sp>
      <p:sp>
        <p:nvSpPr>
          <p:cNvPr id="71" name="Oval 70"/>
          <p:cNvSpPr/>
          <p:nvPr/>
        </p:nvSpPr>
        <p:spPr>
          <a:xfrm>
            <a:off x="2395850" y="3490240"/>
            <a:ext cx="261148" cy="261148"/>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a:defRPr/>
            </a:pPr>
            <a:endParaRPr lang="en-US" sz="2400" kern="0" dirty="0">
              <a:solidFill>
                <a:srgbClr val="FFFFFF"/>
              </a:solidFill>
            </a:endParaRPr>
          </a:p>
        </p:txBody>
      </p:sp>
      <p:sp>
        <p:nvSpPr>
          <p:cNvPr id="72" name="Oval 71"/>
          <p:cNvSpPr/>
          <p:nvPr/>
        </p:nvSpPr>
        <p:spPr>
          <a:xfrm>
            <a:off x="2395079" y="4504610"/>
            <a:ext cx="261148" cy="261148"/>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a:defRPr/>
            </a:pPr>
            <a:endParaRPr lang="en-US" sz="2400" kern="0" dirty="0">
              <a:solidFill>
                <a:srgbClr val="FFFFFF"/>
              </a:solidFill>
            </a:endParaRPr>
          </a:p>
        </p:txBody>
      </p:sp>
      <p:sp>
        <p:nvSpPr>
          <p:cNvPr id="73" name="Rounded Rectangle 72"/>
          <p:cNvSpPr/>
          <p:nvPr/>
        </p:nvSpPr>
        <p:spPr bwMode="auto">
          <a:xfrm>
            <a:off x="7082150" y="3444738"/>
            <a:ext cx="350759" cy="957429"/>
          </a:xfrm>
          <a:prstGeom prst="roundRect">
            <a:avLst>
              <a:gd name="adj" fmla="val 50000"/>
            </a:avLst>
          </a:prstGeom>
          <a:solidFill>
            <a:srgbClr val="FFFFFF"/>
          </a:solidFill>
          <a:ln w="19050" cap="flat" cmpd="sng" algn="ctr">
            <a:solidFill>
              <a:srgbClr val="50505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a:xfrm>
            <a:off x="7126956" y="3490240"/>
            <a:ext cx="261148" cy="261148"/>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a:defRPr/>
            </a:pPr>
            <a:endParaRPr lang="en-US" sz="2400" kern="0" dirty="0">
              <a:solidFill>
                <a:srgbClr val="FFFFFF"/>
              </a:solidFill>
            </a:endParaRPr>
          </a:p>
        </p:txBody>
      </p:sp>
      <p:sp>
        <p:nvSpPr>
          <p:cNvPr id="75" name="Oval 74"/>
          <p:cNvSpPr/>
          <p:nvPr/>
        </p:nvSpPr>
        <p:spPr>
          <a:xfrm>
            <a:off x="7126183" y="4091407"/>
            <a:ext cx="261148" cy="261148"/>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a:defRPr/>
            </a:pPr>
            <a:endParaRPr lang="en-US" sz="2400" kern="0" dirty="0">
              <a:solidFill>
                <a:srgbClr val="FFFFFF"/>
              </a:solidFill>
            </a:endParaRPr>
          </a:p>
        </p:txBody>
      </p:sp>
      <p:sp>
        <p:nvSpPr>
          <p:cNvPr id="76" name="TextBox 75"/>
          <p:cNvSpPr txBox="1"/>
          <p:nvPr/>
        </p:nvSpPr>
        <p:spPr>
          <a:xfrm>
            <a:off x="6852345" y="3003714"/>
            <a:ext cx="2181474" cy="572302"/>
          </a:xfrm>
          <a:prstGeom prst="rect">
            <a:avLst/>
          </a:prstGeom>
          <a:noFill/>
        </p:spPr>
        <p:txBody>
          <a:bodyPr wrap="square" lIns="182828" tIns="146263" rIns="182828" bIns="146263" rtlCol="0">
            <a:spAutoFit/>
          </a:bodyPr>
          <a:lstStyle/>
          <a:p>
            <a:pPr>
              <a:lnSpc>
                <a:spcPct val="90000"/>
              </a:lnSpc>
              <a:spcBef>
                <a:spcPts val="600"/>
              </a:spcBef>
            </a:pPr>
            <a:r>
              <a:rPr lang="en-US" sz="2000" dirty="0">
                <a:gradFill>
                  <a:gsLst>
                    <a:gs pos="2917">
                      <a:srgbClr val="000000"/>
                    </a:gs>
                    <a:gs pos="30000">
                      <a:srgbClr val="000000"/>
                    </a:gs>
                  </a:gsLst>
                  <a:lin ang="5400000" scaled="0"/>
                </a:gradFill>
                <a:latin typeface="Segoe UI Light" panose="020B0502040204020203" pitchFamily="34" charset="0"/>
              </a:rPr>
              <a:t>Windows 8.1</a:t>
            </a:r>
            <a:endParaRPr lang="en-US" sz="2400" dirty="0">
              <a:gradFill>
                <a:gsLst>
                  <a:gs pos="2917">
                    <a:srgbClr val="000000"/>
                  </a:gs>
                  <a:gs pos="30000">
                    <a:srgbClr val="000000"/>
                  </a:gs>
                </a:gsLst>
                <a:lin ang="5400000" scaled="0"/>
              </a:gradFill>
            </a:endParaRPr>
          </a:p>
        </p:txBody>
      </p:sp>
      <p:cxnSp>
        <p:nvCxnSpPr>
          <p:cNvPr id="77" name="Straight Connector 76"/>
          <p:cNvCxnSpPr/>
          <p:nvPr/>
        </p:nvCxnSpPr>
        <p:spPr>
          <a:xfrm flipV="1">
            <a:off x="7646357" y="3992901"/>
            <a:ext cx="2188116" cy="1832018"/>
          </a:xfrm>
          <a:prstGeom prst="line">
            <a:avLst/>
          </a:prstGeom>
          <a:noFill/>
          <a:ln w="203200" cap="rnd" cmpd="sng" algn="ctr">
            <a:solidFill>
              <a:srgbClr val="FFC000"/>
            </a:solidFill>
            <a:prstDash val="solid"/>
            <a:headEnd type="none"/>
            <a:tailEnd type="none"/>
          </a:ln>
          <a:effectLst/>
        </p:spPr>
      </p:cxnSp>
      <p:grpSp>
        <p:nvGrpSpPr>
          <p:cNvPr id="78" name="Group 30"/>
          <p:cNvGrpSpPr/>
          <p:nvPr/>
        </p:nvGrpSpPr>
        <p:grpSpPr>
          <a:xfrm>
            <a:off x="8688931" y="2906802"/>
            <a:ext cx="2087511" cy="1807498"/>
            <a:chOff x="9983396" y="3917289"/>
            <a:chExt cx="2702585" cy="2340067"/>
          </a:xfrm>
        </p:grpSpPr>
        <p:grpSp>
          <p:nvGrpSpPr>
            <p:cNvPr id="79" name="Group 31"/>
            <p:cNvGrpSpPr/>
            <p:nvPr/>
          </p:nvGrpSpPr>
          <p:grpSpPr>
            <a:xfrm>
              <a:off x="9983396" y="3917289"/>
              <a:ext cx="2702585" cy="2340067"/>
              <a:chOff x="7084195" y="1381850"/>
              <a:chExt cx="2026939" cy="1755050"/>
            </a:xfrm>
          </p:grpSpPr>
          <p:sp>
            <p:nvSpPr>
              <p:cNvPr id="81" name="Oval 33"/>
              <p:cNvSpPr/>
              <p:nvPr/>
            </p:nvSpPr>
            <p:spPr>
              <a:xfrm>
                <a:off x="7206195" y="1381850"/>
                <a:ext cx="1755050" cy="1755050"/>
              </a:xfrm>
              <a:prstGeom prst="ellipse">
                <a:avLst/>
              </a:prstGeom>
              <a:solidFill>
                <a:srgbClr val="FFFFFF"/>
              </a:solidFill>
              <a:ln w="88900" cap="flat" cmpd="thickThin" algn="ctr">
                <a:solidFill>
                  <a:srgbClr val="E7DCF4">
                    <a:lumMod val="10000"/>
                  </a:srgbClr>
                </a:solidFill>
                <a:prstDash val="solid"/>
              </a:ln>
              <a:effectLst/>
            </p:spPr>
            <p:txBody>
              <a:bodyPr rtlCol="0" anchor="ctr"/>
              <a:lstStyle/>
              <a:p>
                <a:pPr algn="ctr">
                  <a:defRPr/>
                </a:pPr>
                <a:endParaRPr lang="en-US" sz="2400" kern="0" dirty="0">
                  <a:solidFill>
                    <a:srgbClr val="FFFFFF"/>
                  </a:solidFill>
                </a:endParaRPr>
              </a:p>
            </p:txBody>
          </p:sp>
          <p:sp>
            <p:nvSpPr>
              <p:cNvPr id="82" name="TextBox 35"/>
              <p:cNvSpPr txBox="1"/>
              <p:nvPr/>
            </p:nvSpPr>
            <p:spPr>
              <a:xfrm>
                <a:off x="7084195" y="2488390"/>
                <a:ext cx="2026939" cy="268961"/>
              </a:xfrm>
              <a:prstGeom prst="rect">
                <a:avLst/>
              </a:prstGeom>
              <a:noFill/>
            </p:spPr>
            <p:txBody>
              <a:bodyPr wrap="square" lIns="0" tIns="0" rIns="0" bIns="0" rtlCol="0">
                <a:spAutoFit/>
              </a:bodyPr>
              <a:lstStyle/>
              <a:p>
                <a:pPr algn="ctr">
                  <a:lnSpc>
                    <a:spcPct val="90000"/>
                  </a:lnSpc>
                  <a:defRPr/>
                </a:pPr>
                <a:r>
                  <a:rPr lang="en-US" sz="2000" kern="0" dirty="0">
                    <a:solidFill>
                      <a:prstClr val="black"/>
                    </a:solidFill>
                    <a:latin typeface="Segoe UI Semibold" panose="020B0702040204020203" pitchFamily="34" charset="0"/>
                    <a:cs typeface="Segoe UI Semibold" panose="020B0702040204020203" pitchFamily="34" charset="0"/>
                  </a:rPr>
                  <a:t>Windows 10</a:t>
                </a:r>
              </a:p>
            </p:txBody>
          </p:sp>
        </p:grpSp>
        <p:pic>
          <p:nvPicPr>
            <p:cNvPr id="80" name="Picture 32"/>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a:off x="10833369" y="4342813"/>
              <a:ext cx="922397" cy="873419"/>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Oval 82"/>
          <p:cNvSpPr/>
          <p:nvPr/>
        </p:nvSpPr>
        <p:spPr>
          <a:xfrm>
            <a:off x="7525985" y="5666619"/>
            <a:ext cx="304788" cy="304788"/>
          </a:xfrm>
          <a:prstGeom prst="ellipse">
            <a:avLst/>
          </a:prstGeom>
          <a:solidFill>
            <a:srgbClr val="FFFFFF"/>
          </a:solidFill>
          <a:ln w="19050" cap="flat" cmpd="sng" algn="ctr">
            <a:solidFill>
              <a:srgbClr val="505050"/>
            </a:solidFill>
            <a:prstDash val="solid"/>
          </a:ln>
          <a:effectLst/>
        </p:spPr>
        <p:txBody>
          <a:bodyPr lIns="0" tIns="0" rIns="0" bIns="0" rtlCol="0" anchor="ctr"/>
          <a:lstStyle/>
          <a:p>
            <a:pPr algn="ctr">
              <a:defRPr/>
            </a:pPr>
            <a:endParaRPr lang="en-US" sz="2400" kern="0" dirty="0">
              <a:solidFill>
                <a:srgbClr val="FFFFFF"/>
              </a:solidFill>
            </a:endParaRPr>
          </a:p>
        </p:txBody>
      </p:sp>
      <p:sp>
        <p:nvSpPr>
          <p:cNvPr id="84" name="Line Callout 1 (Accent Bar) 83"/>
          <p:cNvSpPr/>
          <p:nvPr/>
        </p:nvSpPr>
        <p:spPr bwMode="auto">
          <a:xfrm>
            <a:off x="481564" y="2543276"/>
            <a:ext cx="1404660" cy="559262"/>
          </a:xfrm>
          <a:prstGeom prst="accentCallout1">
            <a:avLst>
              <a:gd name="adj1" fmla="val 45693"/>
              <a:gd name="adj2" fmla="val 102517"/>
              <a:gd name="adj3" fmla="val 71188"/>
              <a:gd name="adj4" fmla="val 132589"/>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114" fontAlgn="base">
              <a:lnSpc>
                <a:spcPct val="90000"/>
              </a:lnSpc>
              <a:spcBef>
                <a:spcPct val="0"/>
              </a:spcBef>
              <a:spcAft>
                <a:spcPct val="0"/>
              </a:spcAft>
              <a:defRPr/>
            </a:pPr>
            <a:r>
              <a:rPr lang="en-US" sz="1400" kern="0" dirty="0">
                <a:solidFill>
                  <a:prstClr val="white">
                    <a:lumMod val="50000"/>
                  </a:prstClr>
                </a:solidFill>
                <a:ea typeface="Segoe UI" pitchFamily="34" charset="0"/>
                <a:cs typeface="Segoe UI" pitchFamily="34" charset="0"/>
              </a:rPr>
              <a:t>Converged</a:t>
            </a:r>
          </a:p>
          <a:p>
            <a:pPr algn="r" defTabSz="932114" fontAlgn="base">
              <a:lnSpc>
                <a:spcPct val="90000"/>
              </a:lnSpc>
              <a:spcBef>
                <a:spcPct val="0"/>
              </a:spcBef>
              <a:spcAft>
                <a:spcPct val="0"/>
              </a:spcAft>
              <a:defRPr/>
            </a:pPr>
            <a:r>
              <a:rPr lang="en-US" sz="1400" kern="0" dirty="0">
                <a:solidFill>
                  <a:prstClr val="white">
                    <a:lumMod val="50000"/>
                  </a:prstClr>
                </a:solidFill>
                <a:ea typeface="Segoe UI" pitchFamily="34" charset="0"/>
                <a:cs typeface="Segoe UI" pitchFamily="34" charset="0"/>
              </a:rPr>
              <a:t>OS kernel</a:t>
            </a:r>
          </a:p>
        </p:txBody>
      </p:sp>
      <p:sp>
        <p:nvSpPr>
          <p:cNvPr id="85" name="Line Callout 1 (Accent Bar) 84"/>
          <p:cNvSpPr/>
          <p:nvPr/>
        </p:nvSpPr>
        <p:spPr bwMode="auto">
          <a:xfrm>
            <a:off x="5163721" y="3810551"/>
            <a:ext cx="1404660" cy="429153"/>
          </a:xfrm>
          <a:prstGeom prst="accentCallout1">
            <a:avLst>
              <a:gd name="adj1" fmla="val 45693"/>
              <a:gd name="adj2" fmla="val 102517"/>
              <a:gd name="adj3" fmla="val 24381"/>
              <a:gd name="adj4" fmla="val 134734"/>
            </a:avLst>
          </a:prstGeom>
          <a:noFill/>
          <a:ln w="9525"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114" fontAlgn="base">
              <a:lnSpc>
                <a:spcPct val="90000"/>
              </a:lnSpc>
              <a:spcBef>
                <a:spcPct val="0"/>
              </a:spcBef>
              <a:spcAft>
                <a:spcPct val="0"/>
              </a:spcAft>
              <a:defRPr/>
            </a:pPr>
            <a:r>
              <a:rPr lang="en-US" sz="1400" kern="0" dirty="0">
                <a:solidFill>
                  <a:prstClr val="white">
                    <a:lumMod val="50000"/>
                  </a:prstClr>
                </a:solidFill>
                <a:ea typeface="Segoe UI" pitchFamily="34" charset="0"/>
                <a:cs typeface="Segoe UI" pitchFamily="34" charset="0"/>
              </a:rPr>
              <a:t>Converged</a:t>
            </a:r>
          </a:p>
          <a:p>
            <a:pPr algn="r" defTabSz="932114" fontAlgn="base">
              <a:lnSpc>
                <a:spcPct val="90000"/>
              </a:lnSpc>
              <a:spcBef>
                <a:spcPct val="0"/>
              </a:spcBef>
              <a:spcAft>
                <a:spcPct val="0"/>
              </a:spcAft>
              <a:defRPr/>
            </a:pPr>
            <a:r>
              <a:rPr lang="en-US" sz="1400" kern="0" dirty="0">
                <a:solidFill>
                  <a:prstClr val="white">
                    <a:lumMod val="50000"/>
                  </a:prstClr>
                </a:solidFill>
                <a:ea typeface="Segoe UI" pitchFamily="34" charset="0"/>
                <a:cs typeface="Segoe UI" pitchFamily="34" charset="0"/>
              </a:rPr>
              <a:t>app model</a:t>
            </a:r>
          </a:p>
        </p:txBody>
      </p:sp>
      <p:sp>
        <p:nvSpPr>
          <p:cNvPr id="86" name="Title 85"/>
          <p:cNvSpPr>
            <a:spLocks noGrp="1"/>
          </p:cNvSpPr>
          <p:nvPr>
            <p:ph type="title"/>
          </p:nvPr>
        </p:nvSpPr>
        <p:spPr/>
        <p:txBody>
          <a:bodyPr/>
          <a:lstStyle/>
          <a:p>
            <a:r>
              <a:rPr lang="fr-FR" dirty="0" smtClean="0"/>
              <a:t>Convergence</a:t>
            </a:r>
            <a:endParaRPr lang="fr-FR" dirty="0"/>
          </a:p>
        </p:txBody>
      </p:sp>
      <p:sp>
        <p:nvSpPr>
          <p:cNvPr id="87" name="Text Placeholder 86"/>
          <p:cNvSpPr>
            <a:spLocks noGrp="1"/>
          </p:cNvSpPr>
          <p:nvPr>
            <p:ph type="body" sz="quarter" idx="10"/>
          </p:nvPr>
        </p:nvSpPr>
        <p:spPr/>
        <p:txBody>
          <a:bodyPr/>
          <a:lstStyle/>
          <a:p>
            <a:endParaRPr lang="fr-FR"/>
          </a:p>
        </p:txBody>
      </p:sp>
    </p:spTree>
    <p:extLst>
      <p:ext uri="{BB962C8B-B14F-4D97-AF65-F5344CB8AC3E}">
        <p14:creationId xmlns:p14="http://schemas.microsoft.com/office/powerpoint/2010/main" val="4193539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500"/>
                                        <p:tgtEl>
                                          <p:spTgt spid="5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nodeType="with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5"/>
                                        </p:tgtEl>
                                        <p:attrNameLst>
                                          <p:attrName>style.visibility</p:attrName>
                                        </p:attrNameLst>
                                      </p:cBhvr>
                                      <p:to>
                                        <p:strVal val="visible"/>
                                      </p:to>
                                    </p:set>
                                    <p:animEffect transition="in" filter="fade">
                                      <p:cBhvr>
                                        <p:cTn id="38" dur="500"/>
                                        <p:tgtEl>
                                          <p:spTgt spid="5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500"/>
                                        <p:tgtEl>
                                          <p:spTgt spid="6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fade">
                                      <p:cBhvr>
                                        <p:cTn id="53" dur="500"/>
                                        <p:tgtEl>
                                          <p:spTgt spid="72"/>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fade">
                                      <p:cBhvr>
                                        <p:cTn id="66" dur="500"/>
                                        <p:tgtEl>
                                          <p:spTgt spid="7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fade">
                                      <p:cBhvr>
                                        <p:cTn id="69" dur="500"/>
                                        <p:tgtEl>
                                          <p:spTgt spid="5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fade">
                                      <p:cBhvr>
                                        <p:cTn id="75" dur="500"/>
                                        <p:tgtEl>
                                          <p:spTgt spid="7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animEffect transition="in" filter="fade">
                                      <p:cBhvr>
                                        <p:cTn id="78" dur="500"/>
                                        <p:tgtEl>
                                          <p:spTgt spid="7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childTnLst>
                          </p:cTn>
                        </p:par>
                        <p:par>
                          <p:cTn id="82" fill="hold">
                            <p:stCondLst>
                              <p:cond delay="1500"/>
                            </p:stCondLst>
                            <p:childTnLst>
                              <p:par>
                                <p:cTn id="83" presetID="10" presetClass="entr" presetSubtype="0" fill="hold" nodeType="afterEffect">
                                  <p:stCondLst>
                                    <p:cond delay="0"/>
                                  </p:stCondLst>
                                  <p:childTnLst>
                                    <p:set>
                                      <p:cBhvr>
                                        <p:cTn id="84" dur="1" fill="hold">
                                          <p:stCondLst>
                                            <p:cond delay="0"/>
                                          </p:stCondLst>
                                        </p:cTn>
                                        <p:tgtEl>
                                          <p:spTgt spid="52"/>
                                        </p:tgtEl>
                                        <p:attrNameLst>
                                          <p:attrName>style.visibility</p:attrName>
                                        </p:attrNameLst>
                                      </p:cBhvr>
                                      <p:to>
                                        <p:strVal val="visible"/>
                                      </p:to>
                                    </p:set>
                                    <p:animEffect transition="in" filter="fade">
                                      <p:cBhvr>
                                        <p:cTn id="85" dur="500"/>
                                        <p:tgtEl>
                                          <p:spTgt spid="52"/>
                                        </p:tgtEl>
                                      </p:cBhvr>
                                    </p:animEffect>
                                  </p:childTnLst>
                                </p:cTn>
                              </p:par>
                              <p:par>
                                <p:cTn id="86" presetID="10" presetClass="entr" presetSubtype="0" fill="hold" nodeType="withEffect">
                                  <p:stCondLst>
                                    <p:cond delay="0"/>
                                  </p:stCondLst>
                                  <p:childTnLst>
                                    <p:set>
                                      <p:cBhvr>
                                        <p:cTn id="87" dur="1" fill="hold">
                                          <p:stCondLst>
                                            <p:cond delay="0"/>
                                          </p:stCondLst>
                                        </p:cTn>
                                        <p:tgtEl>
                                          <p:spTgt spid="61"/>
                                        </p:tgtEl>
                                        <p:attrNameLst>
                                          <p:attrName>style.visibility</p:attrName>
                                        </p:attrNameLst>
                                      </p:cBhvr>
                                      <p:to>
                                        <p:strVal val="visible"/>
                                      </p:to>
                                    </p:set>
                                    <p:animEffect transition="in" filter="fade">
                                      <p:cBhvr>
                                        <p:cTn id="88" dur="500"/>
                                        <p:tgtEl>
                                          <p:spTgt spid="6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animEffect transition="in" filter="fade">
                                      <p:cBhvr>
                                        <p:cTn id="97" dur="500"/>
                                        <p:tgtEl>
                                          <p:spTgt spid="78"/>
                                        </p:tgtEl>
                                      </p:cBhvr>
                                    </p:animEffect>
                                  </p:childTnLst>
                                </p:cTn>
                              </p:par>
                              <p:par>
                                <p:cTn id="98" presetID="10" presetClass="entr" presetSubtype="0" fill="hold" nodeType="withEffect">
                                  <p:stCondLst>
                                    <p:cond delay="0"/>
                                  </p:stCondLst>
                                  <p:childTnLst>
                                    <p:set>
                                      <p:cBhvr>
                                        <p:cTn id="99" dur="1" fill="hold">
                                          <p:stCondLst>
                                            <p:cond delay="0"/>
                                          </p:stCondLst>
                                        </p:cTn>
                                        <p:tgtEl>
                                          <p:spTgt spid="65"/>
                                        </p:tgtEl>
                                        <p:attrNameLst>
                                          <p:attrName>style.visibility</p:attrName>
                                        </p:attrNameLst>
                                      </p:cBhvr>
                                      <p:to>
                                        <p:strVal val="visible"/>
                                      </p:to>
                                    </p:set>
                                    <p:animEffect transition="in" filter="fade">
                                      <p:cBhvr>
                                        <p:cTn id="100" dur="500"/>
                                        <p:tgtEl>
                                          <p:spTgt spid="6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Effect transition="in" filter="fade">
                                      <p:cBhvr>
                                        <p:cTn id="103" dur="500"/>
                                        <p:tgtEl>
                                          <p:spTgt spid="5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nodeType="withEffect">
                                  <p:stCondLst>
                                    <p:cond delay="0"/>
                                  </p:stCondLst>
                                  <p:childTnLst>
                                    <p:set>
                                      <p:cBhvr>
                                        <p:cTn id="108" dur="1" fill="hold">
                                          <p:stCondLst>
                                            <p:cond delay="0"/>
                                          </p:stCondLst>
                                        </p:cTn>
                                        <p:tgtEl>
                                          <p:spTgt spid="77"/>
                                        </p:tgtEl>
                                        <p:attrNameLst>
                                          <p:attrName>style.visibility</p:attrName>
                                        </p:attrNameLst>
                                      </p:cBhvr>
                                      <p:to>
                                        <p:strVal val="visible"/>
                                      </p:to>
                                    </p:set>
                                    <p:animEffect transition="in" filter="fade">
                                      <p:cBhvr>
                                        <p:cTn id="109" dur="500"/>
                                        <p:tgtEl>
                                          <p:spTgt spid="77"/>
                                        </p:tgtEl>
                                      </p:cBhvr>
                                    </p:animEffect>
                                  </p:childTnLst>
                                </p:cTn>
                              </p:par>
                            </p:childTnLst>
                          </p:cTn>
                        </p:par>
                        <p:par>
                          <p:cTn id="110" fill="hold">
                            <p:stCondLst>
                              <p:cond delay="2000"/>
                            </p:stCondLst>
                            <p:childTnLst>
                              <p:par>
                                <p:cTn id="111" presetID="10" presetClass="entr" presetSubtype="0" fill="hold" grpId="0" nodeType="after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500"/>
                                        <p:tgtEl>
                                          <p:spTgt spid="6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fade">
                                      <p:cBhvr>
                                        <p:cTn id="116" dur="500"/>
                                        <p:tgtEl>
                                          <p:spTgt spid="6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fade">
                                      <p:cBhvr>
                                        <p:cTn id="119" dur="500"/>
                                        <p:tgtEl>
                                          <p:spTgt spid="6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fade">
                                      <p:cBhvr>
                                        <p:cTn id="12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4" grpId="0"/>
      <p:bldP spid="55" grpId="0"/>
      <p:bldP spid="56" grpId="0"/>
      <p:bldP spid="57" grpId="0"/>
      <p:bldP spid="58" grpId="0"/>
      <p:bldP spid="59" grpId="0"/>
      <p:bldP spid="60" grpId="0" animBg="1"/>
      <p:bldP spid="62" grpId="0" animBg="1"/>
      <p:bldP spid="63" grpId="0" animBg="1"/>
      <p:bldP spid="64" grpId="0" animBg="1"/>
      <p:bldP spid="68" grpId="0" animBg="1"/>
      <p:bldP spid="69" grpId="0" animBg="1"/>
      <p:bldP spid="70" grpId="0" animBg="1"/>
      <p:bldP spid="71" grpId="0" animBg="1"/>
      <p:bldP spid="72" grpId="0" animBg="1"/>
      <p:bldP spid="73" grpId="0" animBg="1"/>
      <p:bldP spid="74" grpId="0" animBg="1"/>
      <p:bldP spid="75" grpId="0" animBg="1"/>
      <p:bldP spid="76" grpId="0"/>
      <p:bldP spid="83" grpId="0" animBg="1"/>
      <p:bldP spid="84" grpId="0" animBg="1"/>
      <p:bldP spid="8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srcRect t="3710" b="4547"/>
          <a:stretch/>
        </p:blipFill>
        <p:spPr>
          <a:xfrm>
            <a:off x="388830" y="510228"/>
            <a:ext cx="8891656" cy="4588600"/>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7183891" y="1690936"/>
            <a:ext cx="2666531" cy="4863277"/>
          </a:xfrm>
          <a:prstGeom prst="rect">
            <a:avLst/>
          </a:prstGeom>
        </p:spPr>
      </p:pic>
      <p:sp>
        <p:nvSpPr>
          <p:cNvPr id="5" name="TextBox 4"/>
          <p:cNvSpPr txBox="1"/>
          <p:nvPr/>
        </p:nvSpPr>
        <p:spPr>
          <a:xfrm>
            <a:off x="3822087" y="5205682"/>
            <a:ext cx="1917689" cy="374793"/>
          </a:xfrm>
          <a:prstGeom prst="rect">
            <a:avLst/>
          </a:prstGeom>
          <a:noFill/>
        </p:spPr>
        <p:txBody>
          <a:bodyPr wrap="none" rtlCol="0">
            <a:spAutoFit/>
          </a:bodyPr>
          <a:lstStyle/>
          <a:p>
            <a:pPr defTabSz="914225"/>
            <a:r>
              <a:rPr lang="en-US" dirty="0" err="1">
                <a:solidFill>
                  <a:prstClr val="black"/>
                </a:solidFill>
                <a:latin typeface="Segoe UI Light" panose="020B0502040204020203" pitchFamily="34" charset="0"/>
                <a:cs typeface="Segoe UI Light" panose="020B0502040204020203" pitchFamily="34" charset="0"/>
              </a:rPr>
              <a:t>SplitView</a:t>
            </a:r>
            <a:r>
              <a:rPr lang="en-US" dirty="0">
                <a:solidFill>
                  <a:prstClr val="black"/>
                </a:solidFill>
                <a:latin typeface="Segoe UI Light" panose="020B0502040204020203" pitchFamily="34" charset="0"/>
                <a:cs typeface="Segoe UI Light" panose="020B0502040204020203" pitchFamily="34" charset="0"/>
              </a:rPr>
              <a:t> vs. Pivot</a:t>
            </a:r>
          </a:p>
        </p:txBody>
      </p:sp>
      <p:sp>
        <p:nvSpPr>
          <p:cNvPr id="6" name="TextBox 5"/>
          <p:cNvSpPr txBox="1"/>
          <p:nvPr/>
        </p:nvSpPr>
        <p:spPr>
          <a:xfrm>
            <a:off x="9971848" y="2595638"/>
            <a:ext cx="2249828" cy="657265"/>
          </a:xfrm>
          <a:prstGeom prst="rect">
            <a:avLst/>
          </a:prstGeom>
          <a:noFill/>
        </p:spPr>
        <p:txBody>
          <a:bodyPr wrap="square" rtlCol="0">
            <a:spAutoFit/>
          </a:bodyPr>
          <a:lstStyle/>
          <a:p>
            <a:pPr defTabSz="914225"/>
            <a:r>
              <a:rPr lang="en-US" dirty="0">
                <a:solidFill>
                  <a:prstClr val="black"/>
                </a:solidFill>
                <a:latin typeface="Segoe UI Light" panose="020B0502040204020203" pitchFamily="34" charset="0"/>
                <a:cs typeface="Segoe UI Light" panose="020B0502040204020203" pitchFamily="34" charset="0"/>
              </a:rPr>
              <a:t>Commands at the top vs. bottom</a:t>
            </a:r>
          </a:p>
        </p:txBody>
      </p:sp>
      <p:cxnSp>
        <p:nvCxnSpPr>
          <p:cNvPr id="7" name="Straight Arrow Connector 6"/>
          <p:cNvCxnSpPr>
            <a:stCxn id="5" idx="1"/>
          </p:cNvCxnSpPr>
          <p:nvPr/>
        </p:nvCxnSpPr>
        <p:spPr>
          <a:xfrm flipH="1" flipV="1">
            <a:off x="1366737" y="4256911"/>
            <a:ext cx="245535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 idx="3"/>
          </p:cNvCxnSpPr>
          <p:nvPr/>
        </p:nvCxnSpPr>
        <p:spPr>
          <a:xfrm flipV="1">
            <a:off x="5709388" y="4256911"/>
            <a:ext cx="1738110" cy="11334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630613" y="3156276"/>
            <a:ext cx="1231114" cy="26479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8990025" y="741222"/>
            <a:ext cx="1894645" cy="18994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0177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0"/>
          </p:nvPr>
        </p:nvSpPr>
        <p:spPr>
          <a:xfrm>
            <a:off x="270795" y="1266186"/>
            <a:ext cx="11653523" cy="1329595"/>
          </a:xfrm>
        </p:spPr>
        <p:txBody>
          <a:bodyPr/>
          <a:lstStyle/>
          <a:p>
            <a:r>
              <a:rPr lang="en-US" sz="2400" dirty="0" err="1"/>
              <a:t>Déterminez</a:t>
            </a:r>
            <a:r>
              <a:rPr lang="en-US" sz="2400" dirty="0"/>
              <a:t> </a:t>
            </a:r>
            <a:r>
              <a:rPr lang="en-US" sz="2400" dirty="0" err="1"/>
              <a:t>quel</a:t>
            </a:r>
            <a:r>
              <a:rPr lang="en-US" sz="2400" dirty="0"/>
              <a:t> scenario </a:t>
            </a:r>
            <a:r>
              <a:rPr lang="en-US" sz="2400" dirty="0" err="1"/>
              <a:t>pilote</a:t>
            </a:r>
            <a:r>
              <a:rPr lang="en-US" sz="2400" dirty="0"/>
              <a:t> le </a:t>
            </a:r>
            <a:r>
              <a:rPr lang="en-US" sz="2400" dirty="0" err="1"/>
              <a:t>besoin</a:t>
            </a:r>
            <a:endParaRPr lang="en-US" sz="2400" dirty="0"/>
          </a:p>
          <a:p>
            <a:r>
              <a:rPr lang="en-US" sz="2400" dirty="0" err="1"/>
              <a:t>Création</a:t>
            </a:r>
            <a:r>
              <a:rPr lang="en-US" sz="2400" dirty="0"/>
              <a:t> de </a:t>
            </a:r>
            <a:r>
              <a:rPr lang="en-US" sz="2400" dirty="0" err="1"/>
              <a:t>vues</a:t>
            </a:r>
            <a:r>
              <a:rPr lang="en-US" sz="2400" dirty="0"/>
              <a:t> </a:t>
            </a:r>
            <a:r>
              <a:rPr lang="en-US" sz="2400" dirty="0" err="1"/>
              <a:t>spécifiques</a:t>
            </a:r>
            <a:r>
              <a:rPr lang="en-US" sz="2400" dirty="0"/>
              <a:t> à un scenario</a:t>
            </a:r>
          </a:p>
          <a:p>
            <a:r>
              <a:rPr lang="en-US" sz="2400" dirty="0" err="1"/>
              <a:t>Chargement</a:t>
            </a:r>
            <a:r>
              <a:rPr lang="en-US" sz="2400" dirty="0"/>
              <a:t> </a:t>
            </a:r>
            <a:r>
              <a:rPr lang="en-US" sz="2400" dirty="0" err="1"/>
              <a:t>d’une</a:t>
            </a:r>
            <a:r>
              <a:rPr lang="en-US" sz="2400" dirty="0"/>
              <a:t> </a:t>
            </a:r>
            <a:r>
              <a:rPr lang="en-US" sz="2400" dirty="0" err="1"/>
              <a:t>vue</a:t>
            </a:r>
            <a:r>
              <a:rPr lang="en-US" sz="2400" dirty="0"/>
              <a:t> </a:t>
            </a:r>
            <a:r>
              <a:rPr lang="en-US" sz="2400" dirty="0" err="1"/>
              <a:t>spécifique</a:t>
            </a:r>
            <a:r>
              <a:rPr lang="en-US" sz="2400" dirty="0"/>
              <a:t> au </a:t>
            </a:r>
            <a:r>
              <a:rPr lang="en-US" sz="2400" dirty="0" err="1" smtClean="0"/>
              <a:t>démarrage</a:t>
            </a:r>
            <a:endParaRPr lang="en-US" sz="2400" dirty="0"/>
          </a:p>
        </p:txBody>
      </p:sp>
      <p:sp>
        <p:nvSpPr>
          <p:cNvPr id="5" name="Titre 4"/>
          <p:cNvSpPr>
            <a:spLocks noGrp="1"/>
          </p:cNvSpPr>
          <p:nvPr>
            <p:ph type="title"/>
          </p:nvPr>
        </p:nvSpPr>
        <p:spPr/>
        <p:txBody>
          <a:bodyPr/>
          <a:lstStyle/>
          <a:p>
            <a:r>
              <a:rPr lang="fr-FR" dirty="0" err="1" smtClean="0"/>
              <a:t>Tailoring</a:t>
            </a:r>
            <a:r>
              <a:rPr lang="fr-FR" dirty="0" smtClean="0"/>
              <a:t> </a:t>
            </a:r>
            <a:r>
              <a:rPr lang="fr-FR" dirty="0" err="1" smtClean="0"/>
              <a:t>View</a:t>
            </a:r>
            <a:endParaRPr lang="fr-FR" dirty="0"/>
          </a:p>
        </p:txBody>
      </p:sp>
      <p:sp>
        <p:nvSpPr>
          <p:cNvPr id="7" name="Espace réservé du texte 6"/>
          <p:cNvSpPr>
            <a:spLocks noGrp="1"/>
          </p:cNvSpPr>
          <p:nvPr>
            <p:ph type="body" sz="quarter" idx="14"/>
          </p:nvPr>
        </p:nvSpPr>
        <p:spPr/>
        <p:txBody>
          <a:bodyPr/>
          <a:lstStyle/>
          <a:p>
            <a:endParaRPr lang="fr-FR"/>
          </a:p>
        </p:txBody>
      </p:sp>
      <p:sp>
        <p:nvSpPr>
          <p:cNvPr id="8" name="Rectangle 7"/>
          <p:cNvSpPr/>
          <p:nvPr/>
        </p:nvSpPr>
        <p:spPr>
          <a:xfrm>
            <a:off x="476861" y="2669109"/>
            <a:ext cx="10881890" cy="3693319"/>
          </a:xfrm>
          <a:prstGeom prst="rect">
            <a:avLst/>
          </a:prstGeom>
        </p:spPr>
        <p:txBody>
          <a:bodyPr wrap="square">
            <a:spAutoFit/>
          </a:bodyPr>
          <a:lstStyle/>
          <a:p>
            <a:pPr defTabSz="914225"/>
            <a:r>
              <a:rPr lang="en-US" dirty="0">
                <a:solidFill>
                  <a:srgbClr val="008000"/>
                </a:solidFill>
                <a:highlight>
                  <a:srgbClr val="FFFFFF"/>
                </a:highlight>
                <a:latin typeface="Consolas" panose="020B0609020204030204" pitchFamily="49" charset="0"/>
              </a:rPr>
              <a:t>//Get the diagonal size of the integrated display</a:t>
            </a:r>
            <a:endParaRPr lang="en-US" dirty="0">
              <a:solidFill>
                <a:srgbClr val="000000"/>
              </a:solidFill>
              <a:highlight>
                <a:srgbClr val="FFFFFF"/>
              </a:highlight>
              <a:latin typeface="Consolas" panose="020B0609020204030204" pitchFamily="49" charset="0"/>
            </a:endParaRPr>
          </a:p>
          <a:p>
            <a:pPr defTabSz="914225"/>
            <a:r>
              <a:rPr lang="en-US" dirty="0" err="1">
                <a:solidFill>
                  <a:srgbClr val="0000FF"/>
                </a:solidFill>
                <a:highlight>
                  <a:srgbClr val="FFFFFF"/>
                </a:highlight>
                <a:latin typeface="Consolas" panose="020B0609020204030204" pitchFamily="49" charset="0"/>
              </a:rPr>
              <a:t>var</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dsc</a:t>
            </a:r>
            <a:r>
              <a:rPr lang="en-US" dirty="0">
                <a:solidFill>
                  <a:srgbClr val="000000"/>
                </a:solidFill>
                <a:highlight>
                  <a:srgbClr val="FFFFFF"/>
                </a:highlight>
                <a:latin typeface="Consolas" panose="020B0609020204030204" pitchFamily="49" charset="0"/>
              </a:rPr>
              <a:t> = </a:t>
            </a:r>
            <a:r>
              <a:rPr lang="en-US" dirty="0">
                <a:solidFill>
                  <a:srgbClr val="0000FF"/>
                </a:solidFill>
                <a:highlight>
                  <a:srgbClr val="FFFFFF"/>
                </a:highlight>
                <a:latin typeface="Consolas" panose="020B0609020204030204" pitchFamily="49" charset="0"/>
              </a:rPr>
              <a:t>new</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DisplaySizeHelper.</a:t>
            </a:r>
            <a:r>
              <a:rPr lang="en-US" dirty="0" err="1">
                <a:solidFill>
                  <a:srgbClr val="2B91AF"/>
                </a:solidFill>
                <a:highlight>
                  <a:srgbClr val="FFFFFF"/>
                </a:highlight>
                <a:latin typeface="Consolas" panose="020B0609020204030204" pitchFamily="49" charset="0"/>
              </a:rPr>
              <a:t>DisplaySizeClass</a:t>
            </a:r>
            <a:r>
              <a:rPr lang="en-US" dirty="0">
                <a:solidFill>
                  <a:srgbClr val="000000"/>
                </a:solidFill>
                <a:highlight>
                  <a:srgbClr val="FFFFFF"/>
                </a:highlight>
                <a:latin typeface="Consolas" panose="020B0609020204030204" pitchFamily="49" charset="0"/>
              </a:rPr>
              <a:t>();</a:t>
            </a:r>
          </a:p>
          <a:p>
            <a:pPr defTabSz="914225"/>
            <a:r>
              <a:rPr lang="en-US" dirty="0">
                <a:solidFill>
                  <a:srgbClr val="0000FF"/>
                </a:solidFill>
                <a:highlight>
                  <a:srgbClr val="FFFFFF"/>
                </a:highlight>
                <a:latin typeface="Consolas" panose="020B0609020204030204" pitchFamily="49" charset="0"/>
              </a:rPr>
              <a:t>double</a:t>
            </a:r>
            <a:r>
              <a:rPr lang="en-US" dirty="0">
                <a:solidFill>
                  <a:srgbClr val="000000"/>
                </a:solidFill>
                <a:highlight>
                  <a:srgbClr val="FFFFFF"/>
                </a:highlight>
                <a:latin typeface="Consolas" panose="020B0609020204030204" pitchFamily="49" charset="0"/>
              </a:rPr>
              <a:t> _</a:t>
            </a:r>
            <a:r>
              <a:rPr lang="en-US" dirty="0" err="1">
                <a:solidFill>
                  <a:srgbClr val="000000"/>
                </a:solidFill>
                <a:highlight>
                  <a:srgbClr val="FFFFFF"/>
                </a:highlight>
                <a:latin typeface="Consolas" panose="020B0609020204030204" pitchFamily="49" charset="0"/>
              </a:rPr>
              <a:t>actualSizeInInches</a:t>
            </a:r>
            <a:r>
              <a:rPr lang="en-US" dirty="0">
                <a:solidFill>
                  <a:srgbClr val="000000"/>
                </a:solidFill>
                <a:highlight>
                  <a:srgbClr val="FFFFFF"/>
                </a:highlight>
                <a:latin typeface="Consolas" panose="020B0609020204030204" pitchFamily="49" charset="0"/>
              </a:rPr>
              <a:t> = </a:t>
            </a:r>
            <a:r>
              <a:rPr lang="en-US" dirty="0" err="1">
                <a:solidFill>
                  <a:srgbClr val="000000"/>
                </a:solidFill>
                <a:highlight>
                  <a:srgbClr val="FFFFFF"/>
                </a:highlight>
                <a:latin typeface="Consolas" panose="020B0609020204030204" pitchFamily="49" charset="0"/>
              </a:rPr>
              <a:t>dsc.GetDisplaySizeInInches</a:t>
            </a:r>
            <a:r>
              <a:rPr lang="en-US" dirty="0">
                <a:solidFill>
                  <a:srgbClr val="000000"/>
                </a:solidFill>
                <a:highlight>
                  <a:srgbClr val="FFFFFF"/>
                </a:highlight>
                <a:latin typeface="Consolas" panose="020B0609020204030204" pitchFamily="49" charset="0"/>
              </a:rPr>
              <a:t>();  </a:t>
            </a:r>
          </a:p>
          <a:p>
            <a:pPr defTabSz="914225"/>
            <a:endParaRPr lang="en-US" dirty="0">
              <a:solidFill>
                <a:srgbClr val="000000"/>
              </a:solidFill>
              <a:highlight>
                <a:srgbClr val="FFFFFF"/>
              </a:highlight>
              <a:latin typeface="Consolas" panose="020B0609020204030204" pitchFamily="49" charset="0"/>
            </a:endParaRPr>
          </a:p>
          <a:p>
            <a:pPr defTabSz="914225"/>
            <a:r>
              <a:rPr lang="en-US" dirty="0">
                <a:solidFill>
                  <a:srgbClr val="008000"/>
                </a:solidFill>
                <a:highlight>
                  <a:srgbClr val="FFFFFF"/>
                </a:highlight>
                <a:latin typeface="Consolas" panose="020B0609020204030204" pitchFamily="49" charset="0"/>
              </a:rPr>
              <a:t>//Guidance: If the diagonal size is &lt;= 7" use the </a:t>
            </a:r>
            <a:r>
              <a:rPr lang="en-US" dirty="0" err="1">
                <a:solidFill>
                  <a:srgbClr val="008000"/>
                </a:solidFill>
                <a:highlight>
                  <a:srgbClr val="FFFFFF"/>
                </a:highlight>
                <a:latin typeface="Consolas" panose="020B0609020204030204" pitchFamily="49" charset="0"/>
              </a:rPr>
              <a:t>OneHanded</a:t>
            </a:r>
            <a:r>
              <a:rPr lang="en-US" dirty="0">
                <a:solidFill>
                  <a:srgbClr val="008000"/>
                </a:solidFill>
                <a:highlight>
                  <a:srgbClr val="FFFFFF"/>
                </a:highlight>
                <a:latin typeface="Consolas" panose="020B0609020204030204" pitchFamily="49" charset="0"/>
              </a:rPr>
              <a:t> optimized view</a:t>
            </a:r>
            <a:endParaRPr lang="en-US" dirty="0">
              <a:solidFill>
                <a:srgbClr val="000000"/>
              </a:solidFill>
              <a:highlight>
                <a:srgbClr val="FFFFFF"/>
              </a:highlight>
              <a:latin typeface="Consolas" panose="020B0609020204030204" pitchFamily="49" charset="0"/>
            </a:endParaRPr>
          </a:p>
          <a:p>
            <a:pPr defTabSz="914225"/>
            <a:r>
              <a:rPr lang="en-US" dirty="0">
                <a:solidFill>
                  <a:srgbClr val="0000FF"/>
                </a:solidFill>
                <a:highlight>
                  <a:srgbClr val="FFFFFF"/>
                </a:highlight>
                <a:latin typeface="Consolas" panose="020B0609020204030204" pitchFamily="49" charset="0"/>
              </a:rPr>
              <a:t>if</a:t>
            </a:r>
            <a:r>
              <a:rPr lang="en-US" dirty="0">
                <a:solidFill>
                  <a:srgbClr val="000000"/>
                </a:solidFill>
                <a:highlight>
                  <a:srgbClr val="FFFFFF"/>
                </a:highlight>
                <a:latin typeface="Consolas" panose="020B0609020204030204" pitchFamily="49" charset="0"/>
              </a:rPr>
              <a:t> ( _</a:t>
            </a:r>
            <a:r>
              <a:rPr lang="en-US" dirty="0" err="1">
                <a:solidFill>
                  <a:srgbClr val="000000"/>
                </a:solidFill>
                <a:highlight>
                  <a:srgbClr val="FFFFFF"/>
                </a:highlight>
                <a:latin typeface="Consolas" panose="020B0609020204030204" pitchFamily="49" charset="0"/>
              </a:rPr>
              <a:t>actualSizeInInches</a:t>
            </a:r>
            <a:r>
              <a:rPr lang="en-US" dirty="0">
                <a:solidFill>
                  <a:srgbClr val="000000"/>
                </a:solidFill>
                <a:highlight>
                  <a:srgbClr val="FFFFFF"/>
                </a:highlight>
                <a:latin typeface="Consolas" panose="020B0609020204030204" pitchFamily="49" charset="0"/>
              </a:rPr>
              <a:t> &gt;0 &amp;&amp; _</a:t>
            </a:r>
            <a:r>
              <a:rPr lang="en-US" dirty="0" err="1">
                <a:solidFill>
                  <a:srgbClr val="000000"/>
                </a:solidFill>
                <a:highlight>
                  <a:srgbClr val="FFFFFF"/>
                </a:highlight>
                <a:latin typeface="Consolas" panose="020B0609020204030204" pitchFamily="49" charset="0"/>
              </a:rPr>
              <a:t>actualSizeInInches</a:t>
            </a:r>
            <a:r>
              <a:rPr lang="en-US" dirty="0">
                <a:solidFill>
                  <a:srgbClr val="000000"/>
                </a:solidFill>
                <a:highlight>
                  <a:srgbClr val="FFFFFF"/>
                </a:highlight>
                <a:latin typeface="Consolas" panose="020B0609020204030204" pitchFamily="49" charset="0"/>
              </a:rPr>
              <a:t> &lt;= </a:t>
            </a:r>
            <a:r>
              <a:rPr lang="en-US" dirty="0" smtClean="0">
                <a:solidFill>
                  <a:srgbClr val="000000"/>
                </a:solidFill>
                <a:highlight>
                  <a:srgbClr val="FFFFFF"/>
                </a:highlight>
                <a:latin typeface="Consolas" panose="020B0609020204030204" pitchFamily="49" charset="0"/>
              </a:rPr>
              <a:t>7)</a:t>
            </a:r>
            <a:endParaRPr lang="en-US" dirty="0">
              <a:solidFill>
                <a:srgbClr val="000000"/>
              </a:solidFill>
              <a:highlight>
                <a:srgbClr val="FFFFFF"/>
              </a:highlight>
              <a:latin typeface="Consolas" panose="020B0609020204030204" pitchFamily="49" charset="0"/>
            </a:endParaRPr>
          </a:p>
          <a:p>
            <a:pPr defTabSz="914225"/>
            <a:r>
              <a:rPr lang="en-US" dirty="0">
                <a:solidFill>
                  <a:srgbClr val="000000"/>
                </a:solidFill>
                <a:highlight>
                  <a:srgbClr val="FFFFFF"/>
                </a:highlight>
                <a:latin typeface="Consolas" panose="020B0609020204030204" pitchFamily="49" charset="0"/>
              </a:rPr>
              <a:t>{</a:t>
            </a:r>
          </a:p>
          <a:p>
            <a:pPr defTabSz="914225"/>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rootFrame.Navigate</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typeof</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MainPage_OneHanded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e.Arguments</a:t>
            </a:r>
            <a:r>
              <a:rPr lang="en-US" dirty="0">
                <a:solidFill>
                  <a:srgbClr val="000000"/>
                </a:solidFill>
                <a:highlight>
                  <a:srgbClr val="FFFFFF"/>
                </a:highlight>
                <a:latin typeface="Consolas" panose="020B0609020204030204" pitchFamily="49" charset="0"/>
              </a:rPr>
              <a:t>);</a:t>
            </a:r>
          </a:p>
          <a:p>
            <a:pPr defTabSz="914225"/>
            <a:r>
              <a:rPr lang="en-US" dirty="0">
                <a:solidFill>
                  <a:srgbClr val="000000"/>
                </a:solidFill>
                <a:highlight>
                  <a:srgbClr val="FFFFFF"/>
                </a:highlight>
                <a:latin typeface="Consolas" panose="020B0609020204030204" pitchFamily="49" charset="0"/>
              </a:rPr>
              <a:t>}</a:t>
            </a:r>
          </a:p>
          <a:p>
            <a:pPr defTabSz="914225"/>
            <a:r>
              <a:rPr lang="en-US" dirty="0">
                <a:solidFill>
                  <a:srgbClr val="0000FF"/>
                </a:solidFill>
                <a:highlight>
                  <a:srgbClr val="FFFFFF"/>
                </a:highlight>
                <a:latin typeface="Consolas" panose="020B0609020204030204" pitchFamily="49" charset="0"/>
              </a:rPr>
              <a:t>   else</a:t>
            </a:r>
            <a:endParaRPr lang="en-US" dirty="0">
              <a:solidFill>
                <a:srgbClr val="000000"/>
              </a:solidFill>
              <a:highlight>
                <a:srgbClr val="FFFFFF"/>
              </a:highlight>
              <a:latin typeface="Consolas" panose="020B0609020204030204" pitchFamily="49" charset="0"/>
            </a:endParaRPr>
          </a:p>
          <a:p>
            <a:pPr defTabSz="914225"/>
            <a:r>
              <a:rPr lang="en-US" dirty="0">
                <a:solidFill>
                  <a:srgbClr val="000000"/>
                </a:solidFill>
                <a:highlight>
                  <a:srgbClr val="FFFFFF"/>
                </a:highlight>
                <a:latin typeface="Consolas" panose="020B0609020204030204" pitchFamily="49" charset="0"/>
              </a:rPr>
              <a:t>{</a:t>
            </a:r>
          </a:p>
          <a:p>
            <a:pPr defTabSz="914225"/>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rootFrame.Navigate</a:t>
            </a:r>
            <a:r>
              <a:rPr lang="en-US" dirty="0">
                <a:solidFill>
                  <a:srgbClr val="000000"/>
                </a:solidFill>
                <a:highlight>
                  <a:srgbClr val="FFFFFF"/>
                </a:highlight>
                <a:latin typeface="Consolas" panose="020B0609020204030204" pitchFamily="49" charset="0"/>
              </a:rPr>
              <a:t>(</a:t>
            </a:r>
            <a:r>
              <a:rPr lang="en-US" dirty="0" err="1">
                <a:solidFill>
                  <a:srgbClr val="0000FF"/>
                </a:solidFill>
                <a:highlight>
                  <a:srgbClr val="FFFFFF"/>
                </a:highlight>
                <a:latin typeface="Consolas" panose="020B0609020204030204" pitchFamily="49" charset="0"/>
              </a:rPr>
              <a:t>typeof</a:t>
            </a:r>
            <a:r>
              <a:rPr lang="en-US" dirty="0">
                <a:solidFill>
                  <a:srgbClr val="000000"/>
                </a:solidFill>
                <a:highlight>
                  <a:srgbClr val="FFFFFF"/>
                </a:highlight>
                <a:latin typeface="Consolas" panose="020B0609020204030204" pitchFamily="49" charset="0"/>
              </a:rPr>
              <a:t>(</a:t>
            </a:r>
            <a:r>
              <a:rPr lang="en-US" dirty="0" err="1">
                <a:solidFill>
                  <a:srgbClr val="2B91AF"/>
                </a:solidFill>
                <a:highlight>
                  <a:srgbClr val="FFFFFF"/>
                </a:highlight>
                <a:latin typeface="Consolas" panose="020B0609020204030204" pitchFamily="49" charset="0"/>
              </a:rPr>
              <a:t>MainPage</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e.Arguments</a:t>
            </a:r>
            <a:r>
              <a:rPr lang="en-US" dirty="0">
                <a:solidFill>
                  <a:srgbClr val="000000"/>
                </a:solidFill>
                <a:highlight>
                  <a:srgbClr val="FFFFFF"/>
                </a:highlight>
                <a:latin typeface="Consolas" panose="020B0609020204030204" pitchFamily="49" charset="0"/>
              </a:rPr>
              <a:t>);</a:t>
            </a:r>
          </a:p>
          <a:p>
            <a:pPr defTabSz="914225"/>
            <a:r>
              <a:rPr lang="en-US" dirty="0">
                <a:solidFill>
                  <a:srgbClr val="000000"/>
                </a:solidFill>
                <a:highlight>
                  <a:srgbClr val="FFFFFF"/>
                </a:highlight>
                <a:latin typeface="Consolas" panose="020B0609020204030204" pitchFamily="49" charset="0"/>
              </a:rPr>
              <a:t>} </a:t>
            </a:r>
            <a:endParaRPr lang="en-US" dirty="0">
              <a:solidFill>
                <a:prstClr val="black"/>
              </a:solidFill>
              <a:latin typeface="Calibri" panose="020F0502020204030204"/>
            </a:endParaRPr>
          </a:p>
        </p:txBody>
      </p:sp>
      <p:sp>
        <p:nvSpPr>
          <p:cNvPr id="9" name="Rectangle 8"/>
          <p:cNvSpPr/>
          <p:nvPr/>
        </p:nvSpPr>
        <p:spPr bwMode="auto">
          <a:xfrm>
            <a:off x="410186" y="4086834"/>
            <a:ext cx="8781439" cy="2275593"/>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973976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32780"/>
            <a:ext cx="5622019" cy="3159040"/>
          </a:xfrm>
          <a:prstGeom prst="rect">
            <a:avLst/>
          </a:prstGeom>
          <a:noFill/>
          <a:ln>
            <a:noFill/>
          </a:ln>
        </p:spPr>
      </p:pic>
      <p:sp>
        <p:nvSpPr>
          <p:cNvPr id="4" name="Rectangle 3"/>
          <p:cNvSpPr/>
          <p:nvPr/>
        </p:nvSpPr>
        <p:spPr>
          <a:xfrm>
            <a:off x="5622019" y="1632780"/>
            <a:ext cx="6569982" cy="3155373"/>
          </a:xfrm>
          <a:prstGeom prst="rect">
            <a:avLst/>
          </a:prstGeom>
          <a:solidFill>
            <a:srgbClr val="9B4F9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4400" b="0" i="0" u="none" strike="noStrike" kern="0" cap="none" spc="0" normalizeH="0" noProof="0" dirty="0" smtClean="0">
                <a:ln>
                  <a:noFill/>
                </a:ln>
                <a:solidFill>
                  <a:prstClr val="white"/>
                </a:solidFill>
                <a:effectLst/>
                <a:uLnTx/>
                <a:uFillTx/>
                <a:latin typeface="Segoe UI Light" panose="020B0502040204020203" pitchFamily="34" charset="0"/>
                <a:cs typeface="Segoe UI Light" panose="020B0502040204020203" pitchFamily="34" charset="0"/>
              </a:rPr>
              <a:t>Code Adaptatif</a:t>
            </a:r>
            <a:endParaRPr kumimoji="0" lang="fr-FR" sz="18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8819388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0795" y="1684476"/>
            <a:ext cx="11653523" cy="2779415"/>
          </a:xfrm>
        </p:spPr>
        <p:txBody>
          <a:bodyPr/>
          <a:lstStyle/>
          <a:p>
            <a:pPr marL="0" indent="0">
              <a:buNone/>
            </a:pPr>
            <a:r>
              <a:rPr lang="en-US" sz="1961" dirty="0">
                <a:solidFill>
                  <a:srgbClr val="0000FF"/>
                </a:solidFill>
              </a:rPr>
              <a:t>using</a:t>
            </a:r>
            <a:r>
              <a:rPr lang="en-US" sz="1961" dirty="0"/>
              <a:t> </a:t>
            </a:r>
            <a:r>
              <a:rPr lang="en-US" sz="1961" dirty="0" err="1"/>
              <a:t>Windows.Foundation.Metadata.ApiInformation</a:t>
            </a:r>
            <a:r>
              <a:rPr lang="en-US" sz="1961" dirty="0"/>
              <a:t>;</a:t>
            </a:r>
          </a:p>
          <a:p>
            <a:pPr marL="0" indent="0">
              <a:buNone/>
            </a:pPr>
            <a:r>
              <a:rPr lang="en-US" sz="1961" dirty="0">
                <a:solidFill>
                  <a:srgbClr val="0000FF"/>
                </a:solidFill>
              </a:rPr>
              <a:t>using </a:t>
            </a:r>
            <a:r>
              <a:rPr lang="en-US" sz="1961" dirty="0" err="1"/>
              <a:t>Windows.</a:t>
            </a:r>
            <a:r>
              <a:rPr lang="en-US" sz="1961" dirty="0" err="1">
                <a:solidFill>
                  <a:schemeClr val="accent5"/>
                </a:solidFill>
              </a:rPr>
              <a:t>Phone</a:t>
            </a:r>
            <a:r>
              <a:rPr lang="en-US" sz="1961" dirty="0" err="1"/>
              <a:t>.Devices.Notifications</a:t>
            </a:r>
            <a:r>
              <a:rPr lang="en-US" sz="1961" dirty="0"/>
              <a:t>;</a:t>
            </a:r>
          </a:p>
          <a:p>
            <a:pPr marL="0" indent="0">
              <a:buNone/>
            </a:pPr>
            <a:endParaRPr lang="en-US" sz="1961" dirty="0">
              <a:solidFill>
                <a:srgbClr val="0000FF"/>
              </a:solidFill>
            </a:endParaRPr>
          </a:p>
          <a:p>
            <a:pPr marL="0" indent="0">
              <a:buNone/>
            </a:pPr>
            <a:r>
              <a:rPr lang="en-US" sz="1961" dirty="0">
                <a:solidFill>
                  <a:schemeClr val="accent6">
                    <a:lumMod val="75000"/>
                  </a:schemeClr>
                </a:solidFill>
              </a:rPr>
              <a:t>// </a:t>
            </a:r>
            <a:r>
              <a:rPr lang="en-US" sz="1961" dirty="0" err="1" smtClean="0">
                <a:solidFill>
                  <a:schemeClr val="accent6">
                    <a:lumMod val="75000"/>
                  </a:schemeClr>
                </a:solidFill>
              </a:rPr>
              <a:t>effectue</a:t>
            </a:r>
            <a:r>
              <a:rPr lang="en-US" sz="1961" dirty="0" smtClean="0">
                <a:solidFill>
                  <a:schemeClr val="accent6">
                    <a:lumMod val="75000"/>
                  </a:schemeClr>
                </a:solidFill>
              </a:rPr>
              <a:t> </a:t>
            </a:r>
            <a:r>
              <a:rPr lang="en-US" sz="1961" dirty="0" err="1" smtClean="0">
                <a:solidFill>
                  <a:schemeClr val="accent6">
                    <a:lumMod val="75000"/>
                  </a:schemeClr>
                </a:solidFill>
              </a:rPr>
              <a:t>une</a:t>
            </a:r>
            <a:r>
              <a:rPr lang="en-US" sz="1961" dirty="0" smtClean="0">
                <a:solidFill>
                  <a:schemeClr val="accent6">
                    <a:lumMod val="75000"/>
                  </a:schemeClr>
                </a:solidFill>
              </a:rPr>
              <a:t> vibration </a:t>
            </a:r>
            <a:r>
              <a:rPr lang="en-US" sz="1961" dirty="0" err="1" smtClean="0">
                <a:solidFill>
                  <a:schemeClr val="accent6">
                    <a:lumMod val="75000"/>
                  </a:schemeClr>
                </a:solidFill>
              </a:rPr>
              <a:t>sur</a:t>
            </a:r>
            <a:r>
              <a:rPr lang="en-US" sz="1961" dirty="0" smtClean="0">
                <a:solidFill>
                  <a:schemeClr val="accent6">
                    <a:lumMod val="75000"/>
                  </a:schemeClr>
                </a:solidFill>
              </a:rPr>
              <a:t> le device</a:t>
            </a:r>
            <a:endParaRPr lang="en-US" sz="1961" dirty="0">
              <a:solidFill>
                <a:schemeClr val="accent6">
                  <a:lumMod val="75000"/>
                </a:schemeClr>
              </a:solidFill>
            </a:endParaRPr>
          </a:p>
          <a:p>
            <a:pPr marL="0" indent="0">
              <a:buNone/>
            </a:pPr>
            <a:r>
              <a:rPr lang="en-US" sz="1961" dirty="0">
                <a:solidFill>
                  <a:srgbClr val="0000FF"/>
                </a:solidFill>
              </a:rPr>
              <a:t>if</a:t>
            </a:r>
            <a:r>
              <a:rPr lang="en-US" sz="1961" dirty="0"/>
              <a:t> (</a:t>
            </a:r>
            <a:r>
              <a:rPr lang="en-US" sz="1961" dirty="0" err="1"/>
              <a:t>IsTypePresent</a:t>
            </a:r>
            <a:r>
              <a:rPr lang="en-US" sz="1961" dirty="0"/>
              <a:t>(</a:t>
            </a:r>
            <a:r>
              <a:rPr lang="en-US" sz="1961" dirty="0">
                <a:solidFill>
                  <a:srgbClr val="A31515"/>
                </a:solidFill>
              </a:rPr>
              <a:t>"</a:t>
            </a:r>
            <a:r>
              <a:rPr lang="en-US" sz="1961" dirty="0" err="1">
                <a:solidFill>
                  <a:srgbClr val="A31515"/>
                </a:solidFill>
              </a:rPr>
              <a:t>Windows.Phone.Devices.Notifications.VibrationDevice</a:t>
            </a:r>
            <a:r>
              <a:rPr lang="en-US" sz="1961" dirty="0">
                <a:solidFill>
                  <a:srgbClr val="A31515"/>
                </a:solidFill>
              </a:rPr>
              <a:t>"</a:t>
            </a:r>
            <a:r>
              <a:rPr lang="en-US" sz="1961" dirty="0"/>
              <a:t>))</a:t>
            </a:r>
          </a:p>
          <a:p>
            <a:pPr marL="0" indent="0">
              <a:buNone/>
            </a:pPr>
            <a:r>
              <a:rPr lang="en-US" sz="1961" dirty="0"/>
              <a:t>{</a:t>
            </a:r>
          </a:p>
          <a:p>
            <a:pPr marL="0" indent="0">
              <a:buNone/>
            </a:pPr>
            <a:r>
              <a:rPr lang="en-US" sz="1961" dirty="0"/>
              <a:t>	</a:t>
            </a:r>
            <a:r>
              <a:rPr lang="en-US" sz="1961" dirty="0" err="1">
                <a:solidFill>
                  <a:schemeClr val="accent6">
                    <a:lumMod val="75000"/>
                  </a:schemeClr>
                </a:solidFill>
              </a:rPr>
              <a:t>VibrationDevice</a:t>
            </a:r>
            <a:r>
              <a:rPr lang="en-US" sz="1961" dirty="0" err="1"/>
              <a:t>.GetDefault</a:t>
            </a:r>
            <a:r>
              <a:rPr lang="en-US" sz="1961" dirty="0"/>
              <a:t>().</a:t>
            </a:r>
            <a:r>
              <a:rPr lang="en-US" sz="1961" dirty="0" smtClean="0"/>
              <a:t>Vibrate(</a:t>
            </a:r>
            <a:r>
              <a:rPr lang="en-US" sz="1961" dirty="0" err="1" smtClean="0">
                <a:solidFill>
                  <a:schemeClr val="accent6">
                    <a:lumMod val="75000"/>
                  </a:schemeClr>
                </a:solidFill>
              </a:rPr>
              <a:t>TimeSpan</a:t>
            </a:r>
            <a:r>
              <a:rPr lang="en-US" sz="1961" dirty="0" err="1" smtClean="0"/>
              <a:t>.FromMilliseconds</a:t>
            </a:r>
            <a:r>
              <a:rPr lang="en-US" sz="1961" dirty="0" smtClean="0"/>
              <a:t>(500</a:t>
            </a:r>
            <a:r>
              <a:rPr lang="en-US" sz="1961" dirty="0"/>
              <a:t>));</a:t>
            </a:r>
          </a:p>
          <a:p>
            <a:pPr marL="0" indent="0">
              <a:buNone/>
            </a:pPr>
            <a:r>
              <a:rPr lang="en-US" sz="1961" dirty="0"/>
              <a:t>}</a:t>
            </a:r>
          </a:p>
        </p:txBody>
      </p:sp>
      <p:sp>
        <p:nvSpPr>
          <p:cNvPr id="4" name="Title 3"/>
          <p:cNvSpPr>
            <a:spLocks noGrp="1"/>
          </p:cNvSpPr>
          <p:nvPr>
            <p:ph type="title"/>
          </p:nvPr>
        </p:nvSpPr>
        <p:spPr/>
        <p:txBody>
          <a:bodyPr/>
          <a:lstStyle/>
          <a:p>
            <a:r>
              <a:rPr lang="en-US" dirty="0" smtClean="0"/>
              <a:t>Code </a:t>
            </a:r>
            <a:r>
              <a:rPr lang="en-US" dirty="0" err="1" smtClean="0"/>
              <a:t>adaptatif</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smtClean="0"/>
              <a:t>Exemple pour les vibrations de retour</a:t>
            </a:r>
            <a:endParaRPr lang="fr-FR" dirty="0"/>
          </a:p>
        </p:txBody>
      </p:sp>
      <p:sp>
        <p:nvSpPr>
          <p:cNvPr id="7" name="TextBox 6"/>
          <p:cNvSpPr txBox="1"/>
          <p:nvPr/>
        </p:nvSpPr>
        <p:spPr>
          <a:xfrm>
            <a:off x="269241" y="6241992"/>
            <a:ext cx="11429415"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smtClean="0">
                <a:gradFill>
                  <a:gsLst>
                    <a:gs pos="2917">
                      <a:srgbClr val="404040"/>
                    </a:gs>
                    <a:gs pos="30000">
                      <a:srgbClr val="404040"/>
                    </a:gs>
                  </a:gsLst>
                  <a:lin ang="5400000" scaled="0"/>
                </a:gradFill>
              </a:rPr>
              <a:t>Note : </a:t>
            </a:r>
            <a:r>
              <a:rPr lang="en-US" sz="2353" dirty="0" err="1" smtClean="0">
                <a:gradFill>
                  <a:gsLst>
                    <a:gs pos="2917">
                      <a:srgbClr val="404040"/>
                    </a:gs>
                    <a:gs pos="30000">
                      <a:srgbClr val="404040"/>
                    </a:gs>
                  </a:gsLst>
                  <a:lin ang="5400000" scaled="0"/>
                </a:gradFill>
              </a:rPr>
              <a:t>l’extention</a:t>
            </a:r>
            <a:r>
              <a:rPr lang="en-US" sz="2353" dirty="0" smtClean="0">
                <a:gradFill>
                  <a:gsLst>
                    <a:gs pos="2917">
                      <a:srgbClr val="404040"/>
                    </a:gs>
                    <a:gs pos="30000">
                      <a:srgbClr val="404040"/>
                    </a:gs>
                  </a:gsLst>
                  <a:lin ang="5400000" scaled="0"/>
                </a:gradFill>
              </a:rPr>
              <a:t> “Mobile” </a:t>
            </a:r>
            <a:r>
              <a:rPr lang="en-US" sz="2353" dirty="0" err="1" smtClean="0">
                <a:gradFill>
                  <a:gsLst>
                    <a:gs pos="2917">
                      <a:srgbClr val="404040"/>
                    </a:gs>
                    <a:gs pos="30000">
                      <a:srgbClr val="404040"/>
                    </a:gs>
                  </a:gsLst>
                  <a:lin ang="5400000" scaled="0"/>
                </a:gradFill>
              </a:rPr>
              <a:t>est</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donc</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nécessaire</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dans</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ce</a:t>
            </a:r>
            <a:r>
              <a:rPr lang="en-US" sz="2353" dirty="0" smtClean="0">
                <a:gradFill>
                  <a:gsLst>
                    <a:gs pos="2917">
                      <a:srgbClr val="404040"/>
                    </a:gs>
                    <a:gs pos="30000">
                      <a:srgbClr val="404040"/>
                    </a:gs>
                  </a:gsLst>
                  <a:lin ang="5400000" scaled="0"/>
                </a:gradFill>
              </a:rPr>
              <a:t> </a:t>
            </a:r>
            <a:r>
              <a:rPr lang="en-US" sz="2353" dirty="0" err="1" smtClean="0">
                <a:gradFill>
                  <a:gsLst>
                    <a:gs pos="2917">
                      <a:srgbClr val="404040"/>
                    </a:gs>
                    <a:gs pos="30000">
                      <a:srgbClr val="404040"/>
                    </a:gs>
                  </a:gsLst>
                  <a:lin ang="5400000" scaled="0"/>
                </a:gradFill>
              </a:rPr>
              <a:t>cas</a:t>
            </a:r>
            <a:endParaRPr lang="en-US" sz="2353" dirty="0">
              <a:gradFill>
                <a:gsLst>
                  <a:gs pos="2917">
                    <a:srgbClr val="404040"/>
                  </a:gs>
                  <a:gs pos="30000">
                    <a:srgbClr val="404040"/>
                  </a:gs>
                </a:gsLst>
                <a:lin ang="5400000" scaled="0"/>
              </a:gradFill>
            </a:endParaRPr>
          </a:p>
        </p:txBody>
      </p:sp>
      <p:sp>
        <p:nvSpPr>
          <p:cNvPr id="6" name="Rectangle 5"/>
          <p:cNvSpPr/>
          <p:nvPr/>
        </p:nvSpPr>
        <p:spPr bwMode="auto">
          <a:xfrm>
            <a:off x="269240" y="2657475"/>
            <a:ext cx="10525759" cy="1806416"/>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 name="Image 4"/>
          <p:cNvPicPr>
            <a:picLocks noChangeAspect="1"/>
          </p:cNvPicPr>
          <p:nvPr/>
        </p:nvPicPr>
        <p:blipFill rotWithShape="1">
          <a:blip r:embed="rId3"/>
          <a:srcRect t="20971" r="31119" b="62054"/>
          <a:stretch/>
        </p:blipFill>
        <p:spPr>
          <a:xfrm>
            <a:off x="2571638" y="4787900"/>
            <a:ext cx="8921863" cy="1155801"/>
          </a:xfrm>
          <a:prstGeom prst="rect">
            <a:avLst/>
          </a:prstGeom>
        </p:spPr>
      </p:pic>
    </p:spTree>
    <p:extLst>
      <p:ext uri="{BB962C8B-B14F-4D97-AF65-F5344CB8AC3E}">
        <p14:creationId xmlns:p14="http://schemas.microsoft.com/office/powerpoint/2010/main" val="411618783"/>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1465" y="403978"/>
            <a:ext cx="4460575" cy="6453538"/>
          </a:xfrm>
          <a:prstGeom prst="rect">
            <a:avLst/>
          </a:prstGeom>
        </p:spPr>
      </p:pic>
      <p:sp>
        <p:nvSpPr>
          <p:cNvPr id="4" name="Rectangle 3"/>
          <p:cNvSpPr>
            <a:spLocks/>
          </p:cNvSpPr>
          <p:nvPr/>
        </p:nvSpPr>
        <p:spPr bwMode="auto">
          <a:xfrm>
            <a:off x="273636" y="3744492"/>
            <a:ext cx="9543940" cy="128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defTabSz="1243088" fontAlgn="base">
              <a:lnSpc>
                <a:spcPct val="90000"/>
              </a:lnSpc>
              <a:spcBef>
                <a:spcPct val="0"/>
              </a:spcBef>
              <a:spcAft>
                <a:spcPct val="0"/>
              </a:spcAft>
              <a:defRPr/>
            </a:pPr>
            <a:r>
              <a:rPr lang="en-US" sz="4705" kern="0" dirty="0" smtClean="0">
                <a:solidFill>
                  <a:srgbClr val="FFFFFF"/>
                </a:solidFill>
                <a:latin typeface="Segoe UI Light"/>
                <a:ea typeface="Segoe UI" pitchFamily="34" charset="0"/>
                <a:cs typeface="Segoe UI Semibold" panose="020B0702040204020203" pitchFamily="34" charset="0"/>
              </a:rPr>
              <a:t>Adaptive Code &amp; Design</a:t>
            </a:r>
          </a:p>
          <a:p>
            <a:pPr defTabSz="1243088" fontAlgn="base">
              <a:lnSpc>
                <a:spcPct val="90000"/>
              </a:lnSpc>
              <a:spcBef>
                <a:spcPct val="0"/>
              </a:spcBef>
              <a:spcAft>
                <a:spcPct val="0"/>
              </a:spcAft>
              <a:defRPr/>
            </a:pPr>
            <a:endParaRPr lang="en-US" sz="4705" kern="0" dirty="0">
              <a:solidFill>
                <a:srgbClr val="FFFFFF"/>
              </a:solidFill>
              <a:latin typeface="Segoe UI Ligh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51676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par>
                                <p:cTn id="8" presetID="35" presetClass="path" presetSubtype="0" decel="100000" fill="hold" grpId="1" nodeType="withEffect">
                                  <p:stCondLst>
                                    <p:cond delay="0"/>
                                  </p:stCondLst>
                                  <p:childTnLst>
                                    <p:animMotion origin="layout" path="M -0.05553 0.00023 L 2.87975E-6 0.00023 " pathEditMode="relative" rAng="0" ptsTypes="AA">
                                      <p:cBhvr>
                                        <p:cTn id="9" dur="800" fill="hold"/>
                                        <p:tgtEl>
                                          <p:spTgt spid="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Espace réservé du texte 2"/>
          <p:cNvSpPr>
            <a:spLocks noGrp="1"/>
          </p:cNvSpPr>
          <p:nvPr>
            <p:ph type="body" sz="quarter" idx="10"/>
          </p:nvPr>
        </p:nvSpPr>
        <p:spPr>
          <a:xfrm>
            <a:off x="270795" y="1684477"/>
            <a:ext cx="11653523" cy="3298275"/>
          </a:xfrm>
          <a:prstGeom prst="rect">
            <a:avLst/>
          </a:prstGeom>
        </p:spPr>
        <p:txBody>
          <a:bodyPr/>
          <a:lstStyle/>
          <a:p>
            <a:r>
              <a:rPr lang="fr-FR" dirty="0" err="1" smtClean="0"/>
              <a:t>SplitView</a:t>
            </a:r>
            <a:endParaRPr lang="fr-FR" dirty="0" smtClean="0"/>
          </a:p>
          <a:p>
            <a:r>
              <a:rPr lang="fr-FR" dirty="0" err="1" smtClean="0"/>
              <a:t>ListView</a:t>
            </a:r>
            <a:endParaRPr lang="fr-FR" dirty="0" smtClean="0"/>
          </a:p>
          <a:p>
            <a:r>
              <a:rPr lang="fr-FR" dirty="0" err="1" smtClean="0"/>
              <a:t>AdaptiveTrigger</a:t>
            </a:r>
            <a:endParaRPr lang="fr-FR" dirty="0" smtClean="0"/>
          </a:p>
          <a:p>
            <a:r>
              <a:rPr lang="fr-FR" dirty="0" err="1" smtClean="0"/>
              <a:t>RelativePanel</a:t>
            </a:r>
            <a:endParaRPr lang="fr-FR" dirty="0" smtClean="0"/>
          </a:p>
          <a:p>
            <a:r>
              <a:rPr lang="fr-FR" dirty="0" err="1" smtClean="0"/>
              <a:t>Capabilities</a:t>
            </a:r>
            <a:endParaRPr lang="fr-FR" dirty="0" smtClean="0"/>
          </a:p>
          <a:p>
            <a:r>
              <a:rPr lang="fr-FR" dirty="0" smtClean="0"/>
              <a:t>…</a:t>
            </a:r>
          </a:p>
          <a:p>
            <a:endParaRPr lang="fr-FR" dirty="0" smtClean="0"/>
          </a:p>
          <a:p>
            <a:endParaRPr lang="fr-FR" dirty="0" smtClean="0"/>
          </a:p>
        </p:txBody>
      </p:sp>
      <p:sp>
        <p:nvSpPr>
          <p:cNvPr id="4" name="Title 3"/>
          <p:cNvSpPr>
            <a:spLocks noGrp="1"/>
          </p:cNvSpPr>
          <p:nvPr>
            <p:ph type="title"/>
          </p:nvPr>
        </p:nvSpPr>
        <p:spPr/>
        <p:txBody>
          <a:bodyPr/>
          <a:lstStyle/>
          <a:p>
            <a:r>
              <a:rPr lang="en-US" dirty="0" smtClean="0"/>
              <a:t>Petit tour à </a:t>
            </a:r>
            <a:r>
              <a:rPr lang="en-US" dirty="0" err="1" smtClean="0"/>
              <a:t>vélo</a:t>
            </a:r>
            <a:r>
              <a:rPr lang="en-US" dirty="0" smtClean="0"/>
              <a:t> de marque Windows 10</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smtClean="0"/>
              <a:t>Réaliser une application universelle en quelques minutes</a:t>
            </a:r>
            <a:endParaRPr lang="fr-FR" dirty="0"/>
          </a:p>
        </p:txBody>
      </p:sp>
      <p:grpSp>
        <p:nvGrpSpPr>
          <p:cNvPr id="5" name="Groupe 4"/>
          <p:cNvGrpSpPr/>
          <p:nvPr/>
        </p:nvGrpSpPr>
        <p:grpSpPr>
          <a:xfrm>
            <a:off x="3459099" y="3434826"/>
            <a:ext cx="1932026" cy="2682514"/>
            <a:chOff x="3497199" y="3736802"/>
            <a:chExt cx="1932026" cy="2682514"/>
          </a:xfrm>
        </p:grpSpPr>
        <p:pic>
          <p:nvPicPr>
            <p:cNvPr id="13" name="Image 12"/>
            <p:cNvPicPr>
              <a:picLocks noChangeAspect="1"/>
            </p:cNvPicPr>
            <p:nvPr/>
          </p:nvPicPr>
          <p:blipFill>
            <a:blip r:embed="rId3"/>
            <a:stretch>
              <a:fillRect/>
            </a:stretch>
          </p:blipFill>
          <p:spPr>
            <a:xfrm>
              <a:off x="3497199" y="3736802"/>
              <a:ext cx="1932026" cy="2682514"/>
            </a:xfrm>
            <a:prstGeom prst="rect">
              <a:avLst/>
            </a:prstGeom>
          </p:spPr>
        </p:pic>
        <p:sp>
          <p:nvSpPr>
            <p:cNvPr id="3" name="Rectangle 2"/>
            <p:cNvSpPr/>
            <p:nvPr/>
          </p:nvSpPr>
          <p:spPr bwMode="auto">
            <a:xfrm>
              <a:off x="3761871" y="4355307"/>
              <a:ext cx="1633183" cy="17383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fr-FR"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e 5"/>
          <p:cNvGrpSpPr/>
          <p:nvPr/>
        </p:nvGrpSpPr>
        <p:grpSpPr>
          <a:xfrm>
            <a:off x="5774671" y="2113685"/>
            <a:ext cx="6007754" cy="2682514"/>
            <a:chOff x="5774671" y="2113685"/>
            <a:chExt cx="6007754" cy="2682514"/>
          </a:xfrm>
        </p:grpSpPr>
        <p:pic>
          <p:nvPicPr>
            <p:cNvPr id="11" name="Image 10"/>
            <p:cNvPicPr>
              <a:picLocks noChangeAspect="1"/>
            </p:cNvPicPr>
            <p:nvPr/>
          </p:nvPicPr>
          <p:blipFill>
            <a:blip r:embed="rId4"/>
            <a:stretch>
              <a:fillRect/>
            </a:stretch>
          </p:blipFill>
          <p:spPr>
            <a:xfrm>
              <a:off x="5774671" y="2113685"/>
              <a:ext cx="6007754" cy="2682514"/>
            </a:xfrm>
            <a:prstGeom prst="rect">
              <a:avLst/>
            </a:prstGeom>
          </p:spPr>
        </p:pic>
        <p:sp>
          <p:nvSpPr>
            <p:cNvPr id="15" name="Rectangle 14"/>
            <p:cNvSpPr/>
            <p:nvPr/>
          </p:nvSpPr>
          <p:spPr bwMode="auto">
            <a:xfrm>
              <a:off x="8435976" y="2733675"/>
              <a:ext cx="3305174" cy="1744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fr-FR"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Image 11"/>
          <p:cNvPicPr>
            <a:picLocks noChangeAspect="1"/>
          </p:cNvPicPr>
          <p:nvPr/>
        </p:nvPicPr>
        <p:blipFill>
          <a:blip r:embed="rId5"/>
          <a:stretch>
            <a:fillRect/>
          </a:stretch>
        </p:blipFill>
        <p:spPr>
          <a:xfrm>
            <a:off x="5498848" y="3434826"/>
            <a:ext cx="1932026" cy="2682514"/>
          </a:xfrm>
          <a:prstGeom prst="rect">
            <a:avLst/>
          </a:prstGeom>
        </p:spPr>
      </p:pic>
      <p:pic>
        <p:nvPicPr>
          <p:cNvPr id="7" name="Imag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6549" y="4840701"/>
            <a:ext cx="1285875" cy="1285873"/>
          </a:xfrm>
          <a:prstGeom prst="rect">
            <a:avLst/>
          </a:prstGeom>
        </p:spPr>
      </p:pic>
      <p:sp>
        <p:nvSpPr>
          <p:cNvPr id="14" name="Rectangle 13"/>
          <p:cNvSpPr/>
          <p:nvPr/>
        </p:nvSpPr>
        <p:spPr>
          <a:xfrm>
            <a:off x="6871248" y="6345181"/>
            <a:ext cx="5320752" cy="369332"/>
          </a:xfrm>
          <a:prstGeom prst="rect">
            <a:avLst/>
          </a:prstGeom>
        </p:spPr>
        <p:txBody>
          <a:bodyPr wrap="none">
            <a:spAutoFit/>
          </a:bodyPr>
          <a:lstStyle/>
          <a:p>
            <a:r>
              <a:rPr lang="en-US" dirty="0">
                <a:solidFill>
                  <a:srgbClr val="000000"/>
                </a:solidFill>
                <a:latin typeface="Segoe UI" panose="020B0502040204020203" pitchFamily="34" charset="0"/>
                <a:hlinkClick r:id="rId7"/>
              </a:rPr>
              <a:t>https://github.com/neotechsolutions/evenements</a:t>
            </a:r>
            <a:r>
              <a:rPr lang="en-US" dirty="0" smtClean="0">
                <a:solidFill>
                  <a:srgbClr val="000000"/>
                </a:solidFill>
                <a:latin typeface="Segoe UI" panose="020B0502040204020203" pitchFamily="34" charset="0"/>
                <a:hlinkClick r:id="rId7"/>
              </a:rPr>
              <a:t>/</a:t>
            </a:r>
            <a:endParaRPr lang="en-US" dirty="0" smtClean="0">
              <a:solidFill>
                <a:srgbClr val="000000"/>
              </a:solidFill>
              <a:latin typeface="Segoe UI" panose="020B0502040204020203" pitchFamily="34" charset="0"/>
            </a:endParaRPr>
          </a:p>
        </p:txBody>
      </p:sp>
      <p:pic>
        <p:nvPicPr>
          <p:cNvPr id="16" name="Imag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9380" y="6303893"/>
            <a:ext cx="677863" cy="451908"/>
          </a:xfrm>
          <a:prstGeom prst="rect">
            <a:avLst/>
          </a:prstGeom>
        </p:spPr>
      </p:pic>
    </p:spTree>
    <p:extLst>
      <p:ext uri="{BB962C8B-B14F-4D97-AF65-F5344CB8AC3E}">
        <p14:creationId xmlns:p14="http://schemas.microsoft.com/office/powerpoint/2010/main" val="341541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sp>
        <p:nvSpPr>
          <p:cNvPr id="2" name="Rectangle 1"/>
          <p:cNvSpPr/>
          <p:nvPr/>
        </p:nvSpPr>
        <p:spPr>
          <a:xfrm>
            <a:off x="636409" y="2437870"/>
            <a:ext cx="418546" cy="78058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Rectangle 3"/>
          <p:cNvSpPr/>
          <p:nvPr/>
        </p:nvSpPr>
        <p:spPr>
          <a:xfrm>
            <a:off x="1208939" y="2319362"/>
            <a:ext cx="500924" cy="89909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Rectangle 19"/>
          <p:cNvSpPr/>
          <p:nvPr/>
        </p:nvSpPr>
        <p:spPr>
          <a:xfrm>
            <a:off x="1863847" y="2075396"/>
            <a:ext cx="636848" cy="11430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1" name="Rectangle 20"/>
          <p:cNvSpPr/>
          <p:nvPr/>
        </p:nvSpPr>
        <p:spPr>
          <a:xfrm>
            <a:off x="2654674" y="2075396"/>
            <a:ext cx="1667883" cy="11430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2" name="Rectangle 21"/>
          <p:cNvSpPr/>
          <p:nvPr/>
        </p:nvSpPr>
        <p:spPr>
          <a:xfrm rot="5400000">
            <a:off x="4214124" y="1812985"/>
            <a:ext cx="1667883" cy="11430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3" name="Rectangle 22"/>
          <p:cNvSpPr/>
          <p:nvPr/>
        </p:nvSpPr>
        <p:spPr>
          <a:xfrm>
            <a:off x="5773575" y="1526063"/>
            <a:ext cx="2191663" cy="150202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4" name="Rectangle 23"/>
          <p:cNvSpPr/>
          <p:nvPr/>
        </p:nvSpPr>
        <p:spPr>
          <a:xfrm>
            <a:off x="5773574" y="3028089"/>
            <a:ext cx="2191663" cy="1658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5" name="Rectangle 24"/>
          <p:cNvSpPr/>
          <p:nvPr/>
        </p:nvSpPr>
        <p:spPr>
          <a:xfrm>
            <a:off x="8119215" y="1105904"/>
            <a:ext cx="2829245" cy="1938983"/>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2" name="Rectangle 41"/>
          <p:cNvSpPr/>
          <p:nvPr/>
        </p:nvSpPr>
        <p:spPr>
          <a:xfrm>
            <a:off x="9279186" y="3044887"/>
            <a:ext cx="509301" cy="1524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3" name="Rectangle 42"/>
          <p:cNvSpPr/>
          <p:nvPr/>
        </p:nvSpPr>
        <p:spPr>
          <a:xfrm rot="5400000">
            <a:off x="10298429" y="1789844"/>
            <a:ext cx="2092924" cy="71529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4" name="Rectangle 43"/>
          <p:cNvSpPr/>
          <p:nvPr/>
        </p:nvSpPr>
        <p:spPr>
          <a:xfrm>
            <a:off x="11534462" y="1370574"/>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5" name="Rectangle 44"/>
          <p:cNvSpPr/>
          <p:nvPr/>
        </p:nvSpPr>
        <p:spPr>
          <a:xfrm>
            <a:off x="11534462" y="1640121"/>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6" name="Rectangle 45"/>
          <p:cNvSpPr/>
          <p:nvPr/>
        </p:nvSpPr>
        <p:spPr>
          <a:xfrm>
            <a:off x="11520909" y="1909668"/>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8" name="Rectangle 17"/>
          <p:cNvSpPr/>
          <p:nvPr/>
        </p:nvSpPr>
        <p:spPr>
          <a:xfrm>
            <a:off x="636409" y="3361174"/>
            <a:ext cx="3686148" cy="199683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9" name="Rectangle 18"/>
          <p:cNvSpPr/>
          <p:nvPr/>
        </p:nvSpPr>
        <p:spPr>
          <a:xfrm>
            <a:off x="1863847" y="5504124"/>
            <a:ext cx="2433051" cy="67028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6" name="Rectangle 25"/>
          <p:cNvSpPr/>
          <p:nvPr/>
        </p:nvSpPr>
        <p:spPr>
          <a:xfrm>
            <a:off x="1863847" y="5816406"/>
            <a:ext cx="1079138" cy="541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Oval 6"/>
          <p:cNvSpPr/>
          <p:nvPr/>
        </p:nvSpPr>
        <p:spPr>
          <a:xfrm>
            <a:off x="3895805" y="5724005"/>
            <a:ext cx="245889" cy="24588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7" name="Rectangle 26"/>
          <p:cNvSpPr/>
          <p:nvPr/>
        </p:nvSpPr>
        <p:spPr>
          <a:xfrm>
            <a:off x="4476534" y="3361173"/>
            <a:ext cx="5193211" cy="281323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10" name="Group 9"/>
          <p:cNvGrpSpPr/>
          <p:nvPr/>
        </p:nvGrpSpPr>
        <p:grpSpPr>
          <a:xfrm>
            <a:off x="6857689" y="3404088"/>
            <a:ext cx="430899" cy="122946"/>
            <a:chOff x="6688465" y="3448762"/>
            <a:chExt cx="430899" cy="122946"/>
          </a:xfrm>
        </p:grpSpPr>
        <p:sp>
          <p:nvSpPr>
            <p:cNvPr id="9" name="Oval 8"/>
            <p:cNvSpPr/>
            <p:nvPr/>
          </p:nvSpPr>
          <p:spPr>
            <a:xfrm>
              <a:off x="6688465" y="3448763"/>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8" name="Oval 27"/>
            <p:cNvSpPr/>
            <p:nvPr/>
          </p:nvSpPr>
          <p:spPr>
            <a:xfrm>
              <a:off x="6842442" y="3448762"/>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9" name="Oval 28"/>
            <p:cNvSpPr/>
            <p:nvPr/>
          </p:nvSpPr>
          <p:spPr>
            <a:xfrm>
              <a:off x="6996419" y="3448762"/>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sp>
        <p:nvSpPr>
          <p:cNvPr id="30" name="TextBox 29"/>
          <p:cNvSpPr txBox="1"/>
          <p:nvPr/>
        </p:nvSpPr>
        <p:spPr>
          <a:xfrm>
            <a:off x="384199" y="395796"/>
            <a:ext cx="7409972" cy="523220"/>
          </a:xfrm>
          <a:prstGeom prst="rect">
            <a:avLst/>
          </a:prstGeom>
          <a:noFill/>
        </p:spPr>
        <p:txBody>
          <a:bodyPr wrap="square" rtlCol="0">
            <a:spAutoFit/>
          </a:bodyPr>
          <a:lstStyle/>
          <a:p>
            <a:r>
              <a:rPr lang="fr-FR" sz="2800" dirty="0" smtClean="0">
                <a:solidFill>
                  <a:prstClr val="white"/>
                </a:solidFill>
                <a:latin typeface="Sinkin Sans 200 X Light" pitchFamily="50" charset="0"/>
              </a:rPr>
              <a:t>Option 1 : </a:t>
            </a:r>
            <a:r>
              <a:rPr lang="fr-FR" sz="2800" dirty="0" smtClean="0">
                <a:solidFill>
                  <a:prstClr val="white"/>
                </a:solidFill>
                <a:latin typeface="Sinkin Sans 500 Medium Italic" pitchFamily="50" charset="0"/>
              </a:rPr>
              <a:t>le responsive design </a:t>
            </a:r>
            <a:endParaRPr lang="fr-FR" sz="2800" dirty="0">
              <a:solidFill>
                <a:prstClr val="white"/>
              </a:solidFill>
              <a:latin typeface="Sinkin Sans 500 Medium Italic" pitchFamily="50" charset="0"/>
            </a:endParaRPr>
          </a:p>
        </p:txBody>
      </p:sp>
    </p:spTree>
    <p:extLst>
      <p:ext uri="{BB962C8B-B14F-4D97-AF65-F5344CB8AC3E}">
        <p14:creationId xmlns:p14="http://schemas.microsoft.com/office/powerpoint/2010/main" val="1762277982"/>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sp>
        <p:nvSpPr>
          <p:cNvPr id="2" name="Rectangle 1"/>
          <p:cNvSpPr/>
          <p:nvPr/>
        </p:nvSpPr>
        <p:spPr>
          <a:xfrm>
            <a:off x="636409" y="2437870"/>
            <a:ext cx="418546" cy="78058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Rectangle 3"/>
          <p:cNvSpPr/>
          <p:nvPr/>
        </p:nvSpPr>
        <p:spPr>
          <a:xfrm>
            <a:off x="1208939" y="2319362"/>
            <a:ext cx="500924" cy="89909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Rectangle 19"/>
          <p:cNvSpPr/>
          <p:nvPr/>
        </p:nvSpPr>
        <p:spPr>
          <a:xfrm>
            <a:off x="1863847" y="2075396"/>
            <a:ext cx="636848" cy="11430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1" name="Rectangle 20"/>
          <p:cNvSpPr/>
          <p:nvPr/>
        </p:nvSpPr>
        <p:spPr>
          <a:xfrm>
            <a:off x="2654674" y="2075396"/>
            <a:ext cx="1667883" cy="11430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2" name="Rectangle 21"/>
          <p:cNvSpPr/>
          <p:nvPr/>
        </p:nvSpPr>
        <p:spPr>
          <a:xfrm rot="5400000">
            <a:off x="4214124" y="1812985"/>
            <a:ext cx="1667883" cy="11430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3" name="Rectangle 22"/>
          <p:cNvSpPr/>
          <p:nvPr/>
        </p:nvSpPr>
        <p:spPr>
          <a:xfrm>
            <a:off x="5773575" y="1526063"/>
            <a:ext cx="2191663" cy="150202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4" name="Rectangle 23"/>
          <p:cNvSpPr/>
          <p:nvPr/>
        </p:nvSpPr>
        <p:spPr>
          <a:xfrm>
            <a:off x="5773574" y="3028089"/>
            <a:ext cx="2191663" cy="1658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5" name="Rectangle 24"/>
          <p:cNvSpPr/>
          <p:nvPr/>
        </p:nvSpPr>
        <p:spPr>
          <a:xfrm>
            <a:off x="8119215" y="1105904"/>
            <a:ext cx="2829245" cy="1938983"/>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2" name="Rectangle 41"/>
          <p:cNvSpPr/>
          <p:nvPr/>
        </p:nvSpPr>
        <p:spPr>
          <a:xfrm>
            <a:off x="9279186" y="3044887"/>
            <a:ext cx="509301" cy="1524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3" name="Rectangle 42"/>
          <p:cNvSpPr/>
          <p:nvPr/>
        </p:nvSpPr>
        <p:spPr>
          <a:xfrm rot="5400000">
            <a:off x="10298429" y="1789844"/>
            <a:ext cx="2092924" cy="71529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4" name="Rectangle 43"/>
          <p:cNvSpPr/>
          <p:nvPr/>
        </p:nvSpPr>
        <p:spPr>
          <a:xfrm>
            <a:off x="11534462" y="1370574"/>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5" name="Rectangle 44"/>
          <p:cNvSpPr/>
          <p:nvPr/>
        </p:nvSpPr>
        <p:spPr>
          <a:xfrm>
            <a:off x="11534462" y="1640121"/>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6" name="Rectangle 45"/>
          <p:cNvSpPr/>
          <p:nvPr/>
        </p:nvSpPr>
        <p:spPr>
          <a:xfrm>
            <a:off x="11520909" y="1909668"/>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8" name="Rectangle 17"/>
          <p:cNvSpPr/>
          <p:nvPr/>
        </p:nvSpPr>
        <p:spPr>
          <a:xfrm>
            <a:off x="636409" y="3361174"/>
            <a:ext cx="3686148" cy="199683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9" name="Rectangle 18"/>
          <p:cNvSpPr/>
          <p:nvPr/>
        </p:nvSpPr>
        <p:spPr>
          <a:xfrm>
            <a:off x="1863847" y="5504124"/>
            <a:ext cx="2433051" cy="67028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6" name="Rectangle 25"/>
          <p:cNvSpPr/>
          <p:nvPr/>
        </p:nvSpPr>
        <p:spPr>
          <a:xfrm>
            <a:off x="1863847" y="5816406"/>
            <a:ext cx="1079138" cy="541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Oval 6"/>
          <p:cNvSpPr/>
          <p:nvPr/>
        </p:nvSpPr>
        <p:spPr>
          <a:xfrm>
            <a:off x="3895805" y="5724005"/>
            <a:ext cx="245889" cy="24588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7" name="Rectangle 26"/>
          <p:cNvSpPr/>
          <p:nvPr/>
        </p:nvSpPr>
        <p:spPr>
          <a:xfrm>
            <a:off x="4476534" y="3361173"/>
            <a:ext cx="5193211" cy="281323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10" name="Group 9"/>
          <p:cNvGrpSpPr/>
          <p:nvPr/>
        </p:nvGrpSpPr>
        <p:grpSpPr>
          <a:xfrm>
            <a:off x="6857689" y="3404088"/>
            <a:ext cx="430899" cy="122946"/>
            <a:chOff x="6688465" y="3448762"/>
            <a:chExt cx="430899" cy="122946"/>
          </a:xfrm>
        </p:grpSpPr>
        <p:sp>
          <p:nvSpPr>
            <p:cNvPr id="9" name="Oval 8"/>
            <p:cNvSpPr/>
            <p:nvPr/>
          </p:nvSpPr>
          <p:spPr>
            <a:xfrm>
              <a:off x="6688465" y="3448763"/>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8" name="Oval 27"/>
            <p:cNvSpPr/>
            <p:nvPr/>
          </p:nvSpPr>
          <p:spPr>
            <a:xfrm>
              <a:off x="6842442" y="3448762"/>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9" name="Oval 28"/>
            <p:cNvSpPr/>
            <p:nvPr/>
          </p:nvSpPr>
          <p:spPr>
            <a:xfrm>
              <a:off x="6996419" y="3448762"/>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sp>
        <p:nvSpPr>
          <p:cNvPr id="30" name="TextBox 29"/>
          <p:cNvSpPr txBox="1"/>
          <p:nvPr/>
        </p:nvSpPr>
        <p:spPr>
          <a:xfrm>
            <a:off x="384199" y="395796"/>
            <a:ext cx="7409972" cy="523220"/>
          </a:xfrm>
          <a:prstGeom prst="rect">
            <a:avLst/>
          </a:prstGeom>
          <a:noFill/>
        </p:spPr>
        <p:txBody>
          <a:bodyPr wrap="square" rtlCol="0">
            <a:spAutoFit/>
          </a:bodyPr>
          <a:lstStyle/>
          <a:p>
            <a:r>
              <a:rPr lang="fr-FR" sz="2800" dirty="0" smtClean="0">
                <a:solidFill>
                  <a:prstClr val="white"/>
                </a:solidFill>
                <a:latin typeface="Sinkin Sans 200 X Light" pitchFamily="50" charset="0"/>
              </a:rPr>
              <a:t>Option 2 : </a:t>
            </a:r>
            <a:r>
              <a:rPr lang="fr-FR" sz="2800" dirty="0" smtClean="0">
                <a:solidFill>
                  <a:prstClr val="white"/>
                </a:solidFill>
                <a:latin typeface="Sinkin Sans 500 Medium Italic" pitchFamily="50" charset="0"/>
              </a:rPr>
              <a:t>le design spécifique</a:t>
            </a:r>
            <a:endParaRPr lang="fr-FR" sz="2800" dirty="0">
              <a:solidFill>
                <a:prstClr val="white"/>
              </a:solidFill>
              <a:latin typeface="Sinkin Sans 500 Medium Italic" pitchFamily="50" charset="0"/>
            </a:endParaRPr>
          </a:p>
        </p:txBody>
      </p:sp>
    </p:spTree>
    <p:extLst>
      <p:ext uri="{BB962C8B-B14F-4D97-AF65-F5344CB8AC3E}">
        <p14:creationId xmlns:p14="http://schemas.microsoft.com/office/powerpoint/2010/main" val="8265897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070C0"/>
        </a:solidFill>
        <a:effectLst/>
      </p:bgPr>
    </p:bg>
    <p:spTree>
      <p:nvGrpSpPr>
        <p:cNvPr id="1" name=""/>
        <p:cNvGrpSpPr/>
        <p:nvPr/>
      </p:nvGrpSpPr>
      <p:grpSpPr>
        <a:xfrm>
          <a:off x="0" y="0"/>
          <a:ext cx="0" cy="0"/>
          <a:chOff x="0" y="0"/>
          <a:chExt cx="0" cy="0"/>
        </a:xfrm>
      </p:grpSpPr>
      <p:sp>
        <p:nvSpPr>
          <p:cNvPr id="2" name="Rectangle 1"/>
          <p:cNvSpPr/>
          <p:nvPr/>
        </p:nvSpPr>
        <p:spPr>
          <a:xfrm>
            <a:off x="636409" y="2437870"/>
            <a:ext cx="418546" cy="780586"/>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Rectangle 3"/>
          <p:cNvSpPr/>
          <p:nvPr/>
        </p:nvSpPr>
        <p:spPr>
          <a:xfrm>
            <a:off x="1208939" y="2319362"/>
            <a:ext cx="500924" cy="899094"/>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0" name="Rectangle 19"/>
          <p:cNvSpPr/>
          <p:nvPr/>
        </p:nvSpPr>
        <p:spPr>
          <a:xfrm>
            <a:off x="1863847" y="2075396"/>
            <a:ext cx="636848" cy="1143060"/>
          </a:xfrm>
          <a:prstGeom prst="rect">
            <a:avLst/>
          </a:prstGeom>
          <a:solidFill>
            <a:schemeClr val="bg1">
              <a:alpha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1" name="Rectangle 20"/>
          <p:cNvSpPr/>
          <p:nvPr/>
        </p:nvSpPr>
        <p:spPr>
          <a:xfrm>
            <a:off x="2654674" y="2075396"/>
            <a:ext cx="1667883" cy="11430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2" name="Rectangle 21"/>
          <p:cNvSpPr/>
          <p:nvPr/>
        </p:nvSpPr>
        <p:spPr>
          <a:xfrm rot="5400000">
            <a:off x="4214124" y="1812985"/>
            <a:ext cx="1667883" cy="1143060"/>
          </a:xfrm>
          <a:prstGeom prst="rect">
            <a:avLst/>
          </a:prstGeom>
          <a:solidFill>
            <a:schemeClr val="bg1">
              <a:alpha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3" name="Rectangle 22"/>
          <p:cNvSpPr/>
          <p:nvPr/>
        </p:nvSpPr>
        <p:spPr>
          <a:xfrm>
            <a:off x="5773575" y="1526063"/>
            <a:ext cx="2191663" cy="150202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4" name="Rectangle 23"/>
          <p:cNvSpPr/>
          <p:nvPr/>
        </p:nvSpPr>
        <p:spPr>
          <a:xfrm>
            <a:off x="5773574" y="3028089"/>
            <a:ext cx="2191663" cy="16586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5" name="Rectangle 24"/>
          <p:cNvSpPr/>
          <p:nvPr/>
        </p:nvSpPr>
        <p:spPr>
          <a:xfrm>
            <a:off x="8119215" y="1105904"/>
            <a:ext cx="2829245" cy="1938983"/>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2" name="Rectangle 41"/>
          <p:cNvSpPr/>
          <p:nvPr/>
        </p:nvSpPr>
        <p:spPr>
          <a:xfrm>
            <a:off x="9279186" y="3044887"/>
            <a:ext cx="509301" cy="1524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3" name="Rectangle 42"/>
          <p:cNvSpPr/>
          <p:nvPr/>
        </p:nvSpPr>
        <p:spPr>
          <a:xfrm rot="5400000">
            <a:off x="10298429" y="1789844"/>
            <a:ext cx="2092924" cy="71529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4" name="Rectangle 43"/>
          <p:cNvSpPr/>
          <p:nvPr/>
        </p:nvSpPr>
        <p:spPr>
          <a:xfrm>
            <a:off x="11534462" y="1370574"/>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5" name="Rectangle 44"/>
          <p:cNvSpPr/>
          <p:nvPr/>
        </p:nvSpPr>
        <p:spPr>
          <a:xfrm>
            <a:off x="11534462" y="1640121"/>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6" name="Rectangle 45"/>
          <p:cNvSpPr/>
          <p:nvPr/>
        </p:nvSpPr>
        <p:spPr>
          <a:xfrm>
            <a:off x="11520909" y="1909668"/>
            <a:ext cx="168074" cy="17999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8" name="Rectangle 17"/>
          <p:cNvSpPr/>
          <p:nvPr/>
        </p:nvSpPr>
        <p:spPr>
          <a:xfrm>
            <a:off x="636409" y="3361174"/>
            <a:ext cx="3686148" cy="1996838"/>
          </a:xfrm>
          <a:prstGeom prst="rect">
            <a:avLst/>
          </a:prstGeom>
          <a:solidFill>
            <a:schemeClr val="bg1">
              <a:alpha val="4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9" name="Rectangle 18"/>
          <p:cNvSpPr/>
          <p:nvPr/>
        </p:nvSpPr>
        <p:spPr>
          <a:xfrm>
            <a:off x="1863847" y="5504124"/>
            <a:ext cx="2433051" cy="67028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6" name="Rectangle 25"/>
          <p:cNvSpPr/>
          <p:nvPr/>
        </p:nvSpPr>
        <p:spPr>
          <a:xfrm>
            <a:off x="1863847" y="5816406"/>
            <a:ext cx="1079138" cy="5419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Oval 6"/>
          <p:cNvSpPr/>
          <p:nvPr/>
        </p:nvSpPr>
        <p:spPr>
          <a:xfrm>
            <a:off x="3895805" y="5724005"/>
            <a:ext cx="245889" cy="24588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7" name="Rectangle 26"/>
          <p:cNvSpPr/>
          <p:nvPr/>
        </p:nvSpPr>
        <p:spPr>
          <a:xfrm>
            <a:off x="4476534" y="3361173"/>
            <a:ext cx="5193211" cy="2813235"/>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10" name="Group 9"/>
          <p:cNvGrpSpPr/>
          <p:nvPr/>
        </p:nvGrpSpPr>
        <p:grpSpPr>
          <a:xfrm>
            <a:off x="6857689" y="3404088"/>
            <a:ext cx="430899" cy="122946"/>
            <a:chOff x="6688465" y="3448762"/>
            <a:chExt cx="430899" cy="122946"/>
          </a:xfrm>
        </p:grpSpPr>
        <p:sp>
          <p:nvSpPr>
            <p:cNvPr id="9" name="Oval 8"/>
            <p:cNvSpPr/>
            <p:nvPr/>
          </p:nvSpPr>
          <p:spPr>
            <a:xfrm>
              <a:off x="6688465" y="3448763"/>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8" name="Oval 27"/>
            <p:cNvSpPr/>
            <p:nvPr/>
          </p:nvSpPr>
          <p:spPr>
            <a:xfrm>
              <a:off x="6842442" y="3448762"/>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29" name="Oval 28"/>
            <p:cNvSpPr/>
            <p:nvPr/>
          </p:nvSpPr>
          <p:spPr>
            <a:xfrm>
              <a:off x="6996419" y="3448762"/>
              <a:ext cx="122945" cy="12294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sp>
        <p:nvSpPr>
          <p:cNvPr id="30" name="TextBox 29"/>
          <p:cNvSpPr txBox="1"/>
          <p:nvPr/>
        </p:nvSpPr>
        <p:spPr>
          <a:xfrm>
            <a:off x="384198" y="395796"/>
            <a:ext cx="10428945" cy="523220"/>
          </a:xfrm>
          <a:prstGeom prst="rect">
            <a:avLst/>
          </a:prstGeom>
          <a:noFill/>
        </p:spPr>
        <p:txBody>
          <a:bodyPr wrap="square" rtlCol="0">
            <a:spAutoFit/>
          </a:bodyPr>
          <a:lstStyle/>
          <a:p>
            <a:r>
              <a:rPr lang="fr-FR" sz="2800" dirty="0" smtClean="0">
                <a:solidFill>
                  <a:prstClr val="white"/>
                </a:solidFill>
                <a:latin typeface="Sinkin Sans 200 X Light" pitchFamily="50" charset="0"/>
              </a:rPr>
              <a:t>Option 3 : </a:t>
            </a:r>
            <a:r>
              <a:rPr lang="fr-FR" sz="2800" dirty="0" smtClean="0">
                <a:solidFill>
                  <a:prstClr val="white"/>
                </a:solidFill>
                <a:latin typeface="Sinkin Sans 500 Medium Italic" pitchFamily="50" charset="0"/>
              </a:rPr>
              <a:t>le design spécifique et responsive</a:t>
            </a:r>
            <a:endParaRPr lang="fr-FR" sz="2800" dirty="0">
              <a:solidFill>
                <a:prstClr val="white"/>
              </a:solidFill>
              <a:latin typeface="Sinkin Sans 500 Medium Italic" pitchFamily="50" charset="0"/>
            </a:endParaRPr>
          </a:p>
        </p:txBody>
      </p:sp>
    </p:spTree>
    <p:extLst>
      <p:ext uri="{BB962C8B-B14F-4D97-AF65-F5344CB8AC3E}">
        <p14:creationId xmlns:p14="http://schemas.microsoft.com/office/powerpoint/2010/main" val="381141177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32780"/>
            <a:ext cx="5622019" cy="3159040"/>
          </a:xfrm>
          <a:prstGeom prst="rect">
            <a:avLst/>
          </a:prstGeom>
          <a:noFill/>
          <a:ln>
            <a:noFill/>
          </a:ln>
        </p:spPr>
      </p:pic>
      <p:sp>
        <p:nvSpPr>
          <p:cNvPr id="4" name="Rectangle 3"/>
          <p:cNvSpPr/>
          <p:nvPr/>
        </p:nvSpPr>
        <p:spPr>
          <a:xfrm>
            <a:off x="5622019" y="1632780"/>
            <a:ext cx="6569982" cy="3155373"/>
          </a:xfrm>
          <a:prstGeom prst="rect">
            <a:avLst/>
          </a:prstGeom>
          <a:solidFill>
            <a:srgbClr val="9B4F96"/>
          </a:solidFill>
          <a:ln w="12700" cap="flat" cmpd="sng" algn="ctr">
            <a:noFill/>
            <a:prstDash val="solid"/>
            <a:miter lim="800000"/>
          </a:ln>
          <a:effectLst/>
        </p:spPr>
        <p:txBody>
          <a:bodyPr rtlCol="0" anchor="ctr"/>
          <a:lstStyle/>
          <a:p>
            <a:pPr lvl="0" algn="ctr">
              <a:defRPr/>
            </a:pPr>
            <a:r>
              <a:rPr lang="fr-FR" sz="4400" kern="0" dirty="0">
                <a:solidFill>
                  <a:prstClr val="white"/>
                </a:solidFill>
                <a:latin typeface="Segoe UI Light" panose="020B0502040204020203" pitchFamily="34" charset="0"/>
                <a:cs typeface="Segoe UI Light" panose="020B0502040204020203" pitchFamily="34" charset="0"/>
              </a:rPr>
              <a:t>HTML / JavaScript </a:t>
            </a:r>
            <a:endParaRPr kumimoji="0" lang="fr-FR" sz="18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66508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192000" cy="6858000"/>
          </a:xfrm>
          <a:prstGeom prst="rect">
            <a:avLst/>
          </a:prstGeom>
          <a:solidFill>
            <a:srgbClr val="1579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fr-FR" sz="8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2286582" y="4775789"/>
            <a:ext cx="7618837" cy="899665"/>
          </a:xfrm>
        </p:spPr>
        <p:txBody>
          <a:bodyPr/>
          <a:lstStyle/>
          <a:p>
            <a:pPr algn="ctr"/>
            <a:r>
              <a:rPr lang="fr-FR" sz="4000" dirty="0" smtClean="0">
                <a:solidFill>
                  <a:schemeClr val="bg1"/>
                </a:solidFill>
              </a:rPr>
              <a:t>Pour tous.</a:t>
            </a:r>
            <a:endParaRPr lang="fr-FR" sz="4000" dirty="0">
              <a:solidFill>
                <a:schemeClr val="bg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422" y="2409172"/>
            <a:ext cx="5435157" cy="2039657"/>
          </a:xfrm>
          <a:prstGeom prst="rect">
            <a:avLst/>
          </a:prstGeom>
        </p:spPr>
      </p:pic>
      <p:sp>
        <p:nvSpPr>
          <p:cNvPr id="10" name="Title 5"/>
          <p:cNvSpPr txBox="1">
            <a:spLocks/>
          </p:cNvSpPr>
          <p:nvPr/>
        </p:nvSpPr>
        <p:spPr>
          <a:xfrm>
            <a:off x="2286581" y="1278158"/>
            <a:ext cx="7618837"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FR" sz="4000" dirty="0" smtClean="0">
                <a:solidFill>
                  <a:srgbClr val="FFFFFF"/>
                </a:solidFill>
              </a:rPr>
              <a:t>Un code unique.</a:t>
            </a:r>
            <a:endParaRPr lang="fr-FR" sz="4000" dirty="0">
              <a:solidFill>
                <a:srgbClr val="FFFFFF"/>
              </a:solidFill>
            </a:endParaRPr>
          </a:p>
        </p:txBody>
      </p:sp>
    </p:spTree>
    <p:extLst>
      <p:ext uri="{BB962C8B-B14F-4D97-AF65-F5344CB8AC3E}">
        <p14:creationId xmlns:p14="http://schemas.microsoft.com/office/powerpoint/2010/main" val="675309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61"/>
          <p:cNvGrpSpPr/>
          <p:nvPr/>
        </p:nvGrpSpPr>
        <p:grpSpPr>
          <a:xfrm>
            <a:off x="448508" y="1743500"/>
            <a:ext cx="11291177" cy="4000496"/>
            <a:chOff x="232756" y="2324525"/>
            <a:chExt cx="11896389" cy="4000496"/>
          </a:xfrm>
        </p:grpSpPr>
        <p:grpSp>
          <p:nvGrpSpPr>
            <p:cNvPr id="18" name="Group 4"/>
            <p:cNvGrpSpPr/>
            <p:nvPr/>
          </p:nvGrpSpPr>
          <p:grpSpPr>
            <a:xfrm>
              <a:off x="6039346" y="2349546"/>
              <a:ext cx="6085434" cy="1926085"/>
              <a:chOff x="5142599" y="3041756"/>
              <a:chExt cx="7019239" cy="1145346"/>
            </a:xfrm>
          </p:grpSpPr>
          <p:sp>
            <p:nvSpPr>
              <p:cNvPr id="27" name="Rectangle 26"/>
              <p:cNvSpPr/>
              <p:nvPr/>
            </p:nvSpPr>
            <p:spPr bwMode="auto">
              <a:xfrm>
                <a:off x="5142599" y="3041756"/>
                <a:ext cx="7019239" cy="54672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HTML / CSS</a:t>
                </a:r>
              </a:p>
            </p:txBody>
          </p:sp>
          <p:sp>
            <p:nvSpPr>
              <p:cNvPr id="28" name="Rectangle 27"/>
              <p:cNvSpPr/>
              <p:nvPr/>
            </p:nvSpPr>
            <p:spPr bwMode="auto">
              <a:xfrm>
                <a:off x="5142599" y="3642827"/>
                <a:ext cx="7019239" cy="544275"/>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JavaScript</a:t>
                </a:r>
              </a:p>
            </p:txBody>
          </p:sp>
        </p:grpSp>
        <p:sp>
          <p:nvSpPr>
            <p:cNvPr id="19" name="Rectangle 18"/>
            <p:cNvSpPr/>
            <p:nvPr/>
          </p:nvSpPr>
          <p:spPr bwMode="auto">
            <a:xfrm>
              <a:off x="237579" y="4372627"/>
              <a:ext cx="11891566" cy="59661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Windows Runtime</a:t>
              </a:r>
            </a:p>
          </p:txBody>
        </p:sp>
        <p:sp>
          <p:nvSpPr>
            <p:cNvPr id="20" name="Rectangle 19"/>
            <p:cNvSpPr/>
            <p:nvPr/>
          </p:nvSpPr>
          <p:spPr bwMode="auto">
            <a:xfrm>
              <a:off x="3022796" y="2349546"/>
              <a:ext cx="2833903" cy="1926085"/>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a:p>
              <a:pPr algn="ct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 / VB</a:t>
              </a:r>
            </a:p>
          </p:txBody>
        </p:sp>
        <p:sp>
          <p:nvSpPr>
            <p:cNvPr id="21" name="Rectangle 20"/>
            <p:cNvSpPr/>
            <p:nvPr/>
          </p:nvSpPr>
          <p:spPr bwMode="auto">
            <a:xfrm>
              <a:off x="232757" y="2367175"/>
              <a:ext cx="2607391" cy="1926084"/>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a:p>
              <a:pPr algn="ct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 / C++</a:t>
              </a:r>
            </a:p>
          </p:txBody>
        </p:sp>
        <p:sp>
          <p:nvSpPr>
            <p:cNvPr id="22" name="Rectangle 21"/>
            <p:cNvSpPr/>
            <p:nvPr/>
          </p:nvSpPr>
          <p:spPr bwMode="auto">
            <a:xfrm>
              <a:off x="1139132" y="2324525"/>
              <a:ext cx="3767329" cy="834454"/>
            </a:xfrm>
            <a:prstGeom prst="rect">
              <a:avLst/>
            </a:prstGeom>
            <a:solidFill>
              <a:schemeClr val="bg1">
                <a:lumMod val="65000"/>
              </a:schemeClr>
            </a:solidFill>
            <a:ln w="762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XAML</a:t>
              </a:r>
            </a:p>
          </p:txBody>
        </p:sp>
        <p:grpSp>
          <p:nvGrpSpPr>
            <p:cNvPr id="23" name="Group 36"/>
            <p:cNvGrpSpPr/>
            <p:nvPr/>
          </p:nvGrpSpPr>
          <p:grpSpPr>
            <a:xfrm>
              <a:off x="237577" y="5045675"/>
              <a:ext cx="11882380" cy="596612"/>
              <a:chOff x="274636" y="5520833"/>
              <a:chExt cx="9052244" cy="548640"/>
            </a:xfrm>
          </p:grpSpPr>
          <p:sp>
            <p:nvSpPr>
              <p:cNvPr id="25" name="Rectangle 24"/>
              <p:cNvSpPr/>
              <p:nvPr/>
            </p:nvSpPr>
            <p:spPr bwMode="auto">
              <a:xfrm>
                <a:off x="274636" y="5520833"/>
                <a:ext cx="4493128" cy="548640"/>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Input, Interaction, &amp; Manipulation</a:t>
                </a:r>
              </a:p>
            </p:txBody>
          </p:sp>
          <p:sp>
            <p:nvSpPr>
              <p:cNvPr id="26" name="Rectangle 25"/>
              <p:cNvSpPr/>
              <p:nvPr/>
            </p:nvSpPr>
            <p:spPr bwMode="auto">
              <a:xfrm>
                <a:off x="4833752" y="5520833"/>
                <a:ext cx="4493128" cy="548640"/>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DirectX, Media, &amp; Composition</a:t>
                </a:r>
              </a:p>
            </p:txBody>
          </p:sp>
        </p:grpSp>
        <p:sp>
          <p:nvSpPr>
            <p:cNvPr id="24" name="Rectangle 23"/>
            <p:cNvSpPr/>
            <p:nvPr/>
          </p:nvSpPr>
          <p:spPr bwMode="auto">
            <a:xfrm>
              <a:off x="232756" y="5728409"/>
              <a:ext cx="11887200" cy="596612"/>
            </a:xfrm>
            <a:prstGeom prst="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kern="0" dirty="0" smtClean="0">
                  <a:solidFill>
                    <a:srgbClr val="404040">
                      <a:lumMod val="90000"/>
                      <a:lumOff val="10000"/>
                    </a:srgbClr>
                  </a:solidFill>
                  <a:latin typeface="Segoe UI Light" panose="020B0502040204020203" pitchFamily="34" charset="0"/>
                  <a:ea typeface="Segoe UI" pitchFamily="34" charset="0"/>
                  <a:cs typeface="Segoe UI Light" panose="020B0502040204020203" pitchFamily="34" charset="0"/>
                </a:rPr>
                <a:t>Windows Kernel Services</a:t>
              </a:r>
            </a:p>
          </p:txBody>
        </p:sp>
      </p:grpSp>
      <p:sp>
        <p:nvSpPr>
          <p:cNvPr id="29" name="Title 28"/>
          <p:cNvSpPr>
            <a:spLocks noGrp="1"/>
          </p:cNvSpPr>
          <p:nvPr>
            <p:ph type="title"/>
          </p:nvPr>
        </p:nvSpPr>
        <p:spPr/>
        <p:txBody>
          <a:bodyPr/>
          <a:lstStyle/>
          <a:p>
            <a:r>
              <a:rPr lang="fr-FR" dirty="0" smtClean="0"/>
              <a:t>HTML / JavaScript dans l’univers Windows</a:t>
            </a:r>
            <a:endParaRPr lang="fr-FR" dirty="0"/>
          </a:p>
        </p:txBody>
      </p:sp>
    </p:spTree>
    <p:extLst>
      <p:ext uri="{BB962C8B-B14F-4D97-AF65-F5344CB8AC3E}">
        <p14:creationId xmlns:p14="http://schemas.microsoft.com/office/powerpoint/2010/main" val="261161515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972053" y="679535"/>
            <a:ext cx="6731001" cy="5498941"/>
          </a:xfrm>
        </p:spPr>
        <p:txBody>
          <a:bodyPr/>
          <a:lstStyle/>
          <a:p>
            <a:pPr marL="457200" indent="-457200">
              <a:buClr>
                <a:schemeClr val="tx1">
                  <a:lumMod val="50000"/>
                  <a:lumOff val="50000"/>
                </a:schemeClr>
              </a:buClr>
              <a:buFont typeface="Arial" panose="020B0604020202020204" pitchFamily="34" charset="0"/>
              <a:buChar char="•"/>
            </a:pPr>
            <a:r>
              <a:rPr lang="fr-FR" dirty="0" smtClean="0"/>
              <a:t>Un </a:t>
            </a:r>
            <a:r>
              <a:rPr lang="fr-FR" b="1" dirty="0" err="1" smtClean="0"/>
              <a:t>framework</a:t>
            </a:r>
            <a:r>
              <a:rPr lang="fr-FR" b="1" dirty="0" smtClean="0"/>
              <a:t> JavaScript Open Source</a:t>
            </a:r>
          </a:p>
          <a:p>
            <a:pPr marL="457200" indent="-457200">
              <a:buClr>
                <a:schemeClr val="tx1">
                  <a:lumMod val="50000"/>
                  <a:lumOff val="50000"/>
                </a:schemeClr>
              </a:buClr>
              <a:buFont typeface="Arial" panose="020B0604020202020204" pitchFamily="34" charset="0"/>
              <a:buChar char="•"/>
            </a:pPr>
            <a:r>
              <a:rPr lang="fr-FR" dirty="0" smtClean="0"/>
              <a:t>Pour le </a:t>
            </a:r>
            <a:r>
              <a:rPr lang="fr-FR" b="1" dirty="0" smtClean="0"/>
              <a:t>web</a:t>
            </a:r>
            <a:r>
              <a:rPr lang="fr-FR" dirty="0" smtClean="0"/>
              <a:t> (et pas que pour un navigateur)</a:t>
            </a:r>
          </a:p>
          <a:p>
            <a:pPr marL="457200" indent="-457200">
              <a:buClr>
                <a:schemeClr val="tx1">
                  <a:lumMod val="50000"/>
                  <a:lumOff val="50000"/>
                </a:schemeClr>
              </a:buClr>
              <a:buFont typeface="Arial" panose="020B0604020202020204" pitchFamily="34" charset="0"/>
              <a:buChar char="•"/>
            </a:pPr>
            <a:r>
              <a:rPr lang="fr-FR" dirty="0" smtClean="0"/>
              <a:t>Fonctionne avec les applications HTML/JS dans </a:t>
            </a:r>
            <a:r>
              <a:rPr lang="fr-FR" b="1" dirty="0" smtClean="0"/>
              <a:t>Windows</a:t>
            </a:r>
          </a:p>
          <a:p>
            <a:pPr marL="457200" indent="-457200">
              <a:buClr>
                <a:schemeClr val="tx1">
                  <a:lumMod val="50000"/>
                  <a:lumOff val="50000"/>
                </a:schemeClr>
              </a:buClr>
              <a:buFont typeface="Arial" panose="020B0604020202020204" pitchFamily="34" charset="0"/>
              <a:buChar char="•"/>
            </a:pPr>
            <a:r>
              <a:rPr lang="fr-FR" dirty="0" smtClean="0"/>
              <a:t>Puissance des UWA avec la </a:t>
            </a:r>
            <a:r>
              <a:rPr lang="fr-FR" b="1" dirty="0" smtClean="0"/>
              <a:t>souplesse</a:t>
            </a:r>
            <a:r>
              <a:rPr lang="fr-FR" dirty="0" smtClean="0"/>
              <a:t> du web</a:t>
            </a:r>
          </a:p>
          <a:p>
            <a:pPr marL="457200" indent="-457200">
              <a:buClr>
                <a:schemeClr val="tx1">
                  <a:lumMod val="50000"/>
                  <a:lumOff val="50000"/>
                </a:schemeClr>
              </a:buClr>
              <a:buFont typeface="Arial" panose="020B0604020202020204" pitchFamily="34" charset="0"/>
              <a:buChar char="•"/>
            </a:pPr>
            <a:r>
              <a:rPr lang="fr-FR" b="1" dirty="0" smtClean="0"/>
              <a:t>Compatible</a:t>
            </a:r>
            <a:r>
              <a:rPr lang="fr-FR" dirty="0" smtClean="0"/>
              <a:t> avec les autres </a:t>
            </a:r>
            <a:r>
              <a:rPr lang="fr-FR" dirty="0" err="1" smtClean="0"/>
              <a:t>frameworks</a:t>
            </a:r>
            <a:endParaRPr lang="fr-FR" dirty="0"/>
          </a:p>
        </p:txBody>
      </p:sp>
      <p:sp>
        <p:nvSpPr>
          <p:cNvPr id="3" name="Title 2"/>
          <p:cNvSpPr>
            <a:spLocks noGrp="1"/>
          </p:cNvSpPr>
          <p:nvPr>
            <p:ph type="ctrTitle"/>
          </p:nvPr>
        </p:nvSpPr>
        <p:spPr>
          <a:solidFill>
            <a:srgbClr val="442157"/>
          </a:solidFill>
        </p:spPr>
        <p:txBody>
          <a:bodyPr/>
          <a:lstStyle/>
          <a:p>
            <a:endParaRPr lang="fr-FR"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5200" b="24533"/>
          <a:stretch/>
        </p:blipFill>
        <p:spPr>
          <a:xfrm>
            <a:off x="504406" y="2419350"/>
            <a:ext cx="3867569" cy="2000250"/>
          </a:xfrm>
          <a:prstGeom prst="rect">
            <a:avLst/>
          </a:prstGeom>
        </p:spPr>
      </p:pic>
    </p:spTree>
    <p:extLst>
      <p:ext uri="{BB962C8B-B14F-4D97-AF65-F5344CB8AC3E}">
        <p14:creationId xmlns:p14="http://schemas.microsoft.com/office/powerpoint/2010/main" val="27145310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1465" y="403978"/>
            <a:ext cx="4460575" cy="6453538"/>
          </a:xfrm>
          <a:prstGeom prst="rect">
            <a:avLst/>
          </a:prstGeom>
        </p:spPr>
      </p:pic>
      <p:sp>
        <p:nvSpPr>
          <p:cNvPr id="4" name="Rectangle 3"/>
          <p:cNvSpPr>
            <a:spLocks/>
          </p:cNvSpPr>
          <p:nvPr/>
        </p:nvSpPr>
        <p:spPr bwMode="auto">
          <a:xfrm>
            <a:off x="273636" y="3744492"/>
            <a:ext cx="9543940" cy="128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defTabSz="1243088" fontAlgn="base">
              <a:lnSpc>
                <a:spcPct val="90000"/>
              </a:lnSpc>
              <a:spcBef>
                <a:spcPct val="0"/>
              </a:spcBef>
              <a:spcAft>
                <a:spcPct val="0"/>
              </a:spcAft>
              <a:defRPr/>
            </a:pPr>
            <a:r>
              <a:rPr lang="fr-FR" sz="4705" kern="0" dirty="0">
                <a:solidFill>
                  <a:srgbClr val="FFFFFF"/>
                </a:solidFill>
                <a:latin typeface="Segoe UI Light"/>
                <a:ea typeface="Segoe UI" pitchFamily="34" charset="0"/>
                <a:cs typeface="Segoe UI Semibold" panose="020B0702040204020203" pitchFamily="34" charset="0"/>
              </a:rPr>
              <a:t>Démo HTML/JS, </a:t>
            </a:r>
            <a:r>
              <a:rPr lang="fr-FR" sz="4705" kern="0" dirty="0" err="1">
                <a:solidFill>
                  <a:srgbClr val="FFFFFF"/>
                </a:solidFill>
                <a:latin typeface="Segoe UI Light"/>
                <a:ea typeface="Segoe UI" pitchFamily="34" charset="0"/>
                <a:cs typeface="Segoe UI Semibold" panose="020B0702040204020203" pitchFamily="34" charset="0"/>
              </a:rPr>
              <a:t>WinJS</a:t>
            </a:r>
            <a:r>
              <a:rPr lang="fr-FR" sz="4705" kern="0" dirty="0">
                <a:solidFill>
                  <a:srgbClr val="FFFFFF"/>
                </a:solidFill>
                <a:latin typeface="Segoe UI Light"/>
                <a:ea typeface="Segoe UI" pitchFamily="34" charset="0"/>
                <a:cs typeface="Segoe UI Semibold" panose="020B0702040204020203" pitchFamily="34" charset="0"/>
              </a:rPr>
              <a:t> et les Universal Windows Apps</a:t>
            </a:r>
            <a:endParaRPr lang="en-US" sz="4705" kern="0" dirty="0">
              <a:solidFill>
                <a:srgbClr val="FFFFFF"/>
              </a:solidFill>
              <a:latin typeface="Segoe UI Ligh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70312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par>
                                <p:cTn id="8" presetID="35" presetClass="path" presetSubtype="0" decel="100000" fill="hold" grpId="1" nodeType="withEffect">
                                  <p:stCondLst>
                                    <p:cond delay="0"/>
                                  </p:stCondLst>
                                  <p:childTnLst>
                                    <p:animMotion origin="layout" path="M -0.05553 0.00023 L 2.87975E-6 0.00023 " pathEditMode="relative" rAng="0" ptsTypes="AA">
                                      <p:cBhvr>
                                        <p:cTn id="9" dur="800" fill="hold"/>
                                        <p:tgtEl>
                                          <p:spTgt spid="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32780"/>
            <a:ext cx="5622019" cy="3159040"/>
          </a:xfrm>
          <a:prstGeom prst="rect">
            <a:avLst/>
          </a:prstGeom>
          <a:noFill/>
          <a:ln>
            <a:noFill/>
          </a:ln>
        </p:spPr>
      </p:pic>
      <p:sp>
        <p:nvSpPr>
          <p:cNvPr id="4" name="Rectangle 3"/>
          <p:cNvSpPr/>
          <p:nvPr/>
        </p:nvSpPr>
        <p:spPr>
          <a:xfrm>
            <a:off x="5622019" y="1632780"/>
            <a:ext cx="6569982" cy="3155373"/>
          </a:xfrm>
          <a:prstGeom prst="rect">
            <a:avLst/>
          </a:prstGeom>
          <a:solidFill>
            <a:srgbClr val="9B4F96"/>
          </a:solidFill>
          <a:ln w="12700" cap="flat" cmpd="sng" algn="ctr">
            <a:noFill/>
            <a:prstDash val="solid"/>
            <a:miter lim="800000"/>
          </a:ln>
          <a:effectLst/>
        </p:spPr>
        <p:txBody>
          <a:bodyPr rtlCol="0" anchor="ctr"/>
          <a:lstStyle/>
          <a:p>
            <a:pPr algn="ctr">
              <a:defRPr/>
            </a:pPr>
            <a:r>
              <a:rPr lang="fr-FR" sz="4400" kern="0" dirty="0" smtClean="0">
                <a:solidFill>
                  <a:prstClr val="white"/>
                </a:solidFill>
                <a:latin typeface="Segoe UI Light" panose="020B0502040204020203" pitchFamily="34" charset="0"/>
                <a:cs typeface="Segoe UI Light" panose="020B0502040204020203" pitchFamily="34" charset="0"/>
              </a:rPr>
              <a:t>Autres nouveautés</a:t>
            </a:r>
            <a:endParaRPr lang="fr-FR" kern="0" dirty="0" smtClean="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8896678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PerspectiveTransform3D</a:t>
            </a:r>
            <a:br>
              <a:rPr lang="en-US" dirty="0" smtClean="0"/>
            </a:br>
            <a:r>
              <a:rPr lang="en-US" sz="3529" dirty="0" err="1"/>
              <a:t>Composable</a:t>
            </a:r>
            <a:r>
              <a:rPr lang="en-US" sz="3529" dirty="0"/>
              <a:t> 3D Transforms (Effects: 3D Rotations, Parallax)</a:t>
            </a:r>
          </a:p>
        </p:txBody>
      </p:sp>
      <p:sp>
        <p:nvSpPr>
          <p:cNvPr id="7" name="Rectangle 6"/>
          <p:cNvSpPr/>
          <p:nvPr/>
        </p:nvSpPr>
        <p:spPr>
          <a:xfrm>
            <a:off x="418643" y="1785555"/>
            <a:ext cx="11194034" cy="4978484"/>
          </a:xfrm>
          <a:prstGeom prst="rect">
            <a:avLst/>
          </a:prstGeom>
        </p:spPr>
        <p:txBody>
          <a:bodyPr wrap="square">
            <a:spAutoFit/>
          </a:bodyPr>
          <a:lstStyle/>
          <a:p>
            <a:pPr defTabSz="914367"/>
            <a:r>
              <a:rPr lang="en-US" sz="1765" dirty="0">
                <a:solidFill>
                  <a:srgbClr val="0000FF"/>
                </a:solidFill>
                <a:highlight>
                  <a:srgbClr val="FFFFFF"/>
                </a:highlight>
                <a:latin typeface="Consolas" panose="020B0609020204030204" pitchFamily="49" charset="0"/>
              </a:rPr>
              <a:t>&lt;</a:t>
            </a:r>
            <a:r>
              <a:rPr lang="en-US" sz="1765" dirty="0">
                <a:solidFill>
                  <a:srgbClr val="A31515"/>
                </a:solidFill>
                <a:highlight>
                  <a:srgbClr val="FFFFFF"/>
                </a:highlight>
                <a:latin typeface="Consolas" panose="020B0609020204030204" pitchFamily="49" charset="0"/>
              </a:rPr>
              <a:t>Grid</a:t>
            </a:r>
            <a:r>
              <a:rPr lang="en-US" sz="1765" dirty="0">
                <a:solidFill>
                  <a:srgbClr val="0000FF"/>
                </a:solidFill>
                <a:highlight>
                  <a:srgbClr val="FFFFFF"/>
                </a:highlight>
                <a:latin typeface="Consolas" panose="020B0609020204030204" pitchFamily="49" charset="0"/>
              </a:rPr>
              <a:t>&gt;</a:t>
            </a: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Grid.Transform3D</a:t>
            </a:r>
            <a:r>
              <a:rPr lang="en-US" sz="1765" dirty="0">
                <a:solidFill>
                  <a:srgbClr val="0000FF"/>
                </a:solidFill>
                <a:highlight>
                  <a:srgbClr val="FFFFFF"/>
                </a:highlight>
                <a:latin typeface="Consolas" panose="020B0609020204030204" pitchFamily="49" charset="0"/>
              </a:rPr>
              <a:t>&gt;</a:t>
            </a:r>
          </a:p>
          <a:p>
            <a:pPr defTabSz="914367"/>
            <a:r>
              <a:rPr lang="en-US" sz="1765" dirty="0">
                <a:solidFill>
                  <a:srgbClr val="008000"/>
                </a:solidFill>
                <a:highlight>
                  <a:srgbClr val="FFFFFF"/>
                </a:highlight>
                <a:latin typeface="Consolas" panose="020B0609020204030204" pitchFamily="49" charset="0"/>
              </a:rPr>
              <a:t>    &lt;!– Parent Camera --&gt;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PerspectiveTransform3D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Grid.Transform3D</a:t>
            </a:r>
            <a:r>
              <a:rPr lang="en-US" sz="1765" dirty="0">
                <a:solidFill>
                  <a:srgbClr val="0000FF"/>
                </a:solidFill>
                <a:highlight>
                  <a:srgbClr val="FFFFFF"/>
                </a:highlight>
                <a:latin typeface="Consolas" panose="020B0609020204030204" pitchFamily="49" charset="0"/>
              </a:rPr>
              <a:t>&gt;</a:t>
            </a:r>
          </a:p>
          <a:p>
            <a:pPr defTabSz="914367"/>
            <a:endParaRPr lang="en-US" sz="1765" dirty="0">
              <a:solidFill>
                <a:srgbClr val="0000FF"/>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FF0000"/>
                </a:solidFill>
                <a:highlight>
                  <a:srgbClr val="FFFFFF"/>
                </a:highlight>
                <a:latin typeface="Consolas" panose="020B0609020204030204" pitchFamily="49" charset="0"/>
              </a:rPr>
              <a:t> Background</a:t>
            </a:r>
            <a:r>
              <a:rPr lang="en-US" sz="1765" dirty="0">
                <a:solidFill>
                  <a:srgbClr val="0000FF"/>
                </a:solidFill>
                <a:highlight>
                  <a:srgbClr val="FFFFFF"/>
                </a:highlight>
                <a:latin typeface="Consolas" panose="020B0609020204030204" pitchFamily="49" charset="0"/>
              </a:rPr>
              <a:t>="#FF7F00"&gt;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CompositeTransform3D</a:t>
            </a:r>
            <a:r>
              <a:rPr lang="en-US" sz="1765" dirty="0">
                <a:solidFill>
                  <a:srgbClr val="FF0000"/>
                </a:solidFill>
                <a:highlight>
                  <a:srgbClr val="FFFFFF"/>
                </a:highlight>
                <a:latin typeface="Consolas" panose="020B0609020204030204" pitchFamily="49" charset="0"/>
              </a:rPr>
              <a:t> </a:t>
            </a:r>
            <a:r>
              <a:rPr lang="en-US" sz="1765" b="1" dirty="0" err="1">
                <a:solidFill>
                  <a:srgbClr val="FF0000"/>
                </a:solidFill>
                <a:highlight>
                  <a:srgbClr val="FFFFFF"/>
                </a:highlight>
                <a:latin typeface="Consolas" panose="020B0609020204030204" pitchFamily="49" charset="0"/>
              </a:rPr>
              <a:t>RotationX</a:t>
            </a:r>
            <a:r>
              <a:rPr lang="en-US" sz="1765" dirty="0">
                <a:solidFill>
                  <a:srgbClr val="0000FF"/>
                </a:solidFill>
                <a:highlight>
                  <a:srgbClr val="FFFFFF"/>
                </a:highlight>
                <a:latin typeface="Consolas" panose="020B0609020204030204" pitchFamily="49" charset="0"/>
              </a:rPr>
              <a:t>="-90 " …/&gt;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0000FF"/>
                </a:solidFill>
                <a:highlight>
                  <a:srgbClr val="FFFFFF"/>
                </a:highlight>
                <a:latin typeface="Consolas" panose="020B0609020204030204" pitchFamily="49" charset="0"/>
              </a:rPr>
              <a:t>&gt;</a:t>
            </a:r>
          </a:p>
          <a:p>
            <a:pPr defTabSz="914367"/>
            <a:endParaRPr lang="en-US" sz="1765" dirty="0">
              <a:solidFill>
                <a:srgbClr val="0000FF"/>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FF0000"/>
                </a:solidFill>
                <a:highlight>
                  <a:srgbClr val="FFFFFF"/>
                </a:highlight>
                <a:latin typeface="Consolas" panose="020B0609020204030204" pitchFamily="49" charset="0"/>
              </a:rPr>
              <a:t> Background</a:t>
            </a:r>
            <a:r>
              <a:rPr lang="en-US" sz="1765" dirty="0">
                <a:solidFill>
                  <a:srgbClr val="0000FF"/>
                </a:solidFill>
                <a:highlight>
                  <a:srgbClr val="FFFFFF"/>
                </a:highlight>
                <a:latin typeface="Consolas" panose="020B0609020204030204" pitchFamily="49" charset="0"/>
              </a:rPr>
              <a:t>="#FF6700"&gt;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CompositeTransform3D</a:t>
            </a:r>
            <a:r>
              <a:rPr lang="en-US" sz="1765" dirty="0">
                <a:solidFill>
                  <a:srgbClr val="FF0000"/>
                </a:solidFill>
                <a:highlight>
                  <a:srgbClr val="FFFFFF"/>
                </a:highlight>
                <a:latin typeface="Consolas" panose="020B0609020204030204" pitchFamily="49" charset="0"/>
              </a:rPr>
              <a:t> </a:t>
            </a:r>
            <a:r>
              <a:rPr lang="en-US" sz="1765" b="1" dirty="0" err="1">
                <a:solidFill>
                  <a:srgbClr val="FF0000"/>
                </a:solidFill>
                <a:highlight>
                  <a:srgbClr val="FFFFFF"/>
                </a:highlight>
                <a:latin typeface="Consolas" panose="020B0609020204030204" pitchFamily="49" charset="0"/>
              </a:rPr>
              <a:t>RotationY</a:t>
            </a:r>
            <a:r>
              <a:rPr lang="en-US" sz="1765" dirty="0">
                <a:solidFill>
                  <a:srgbClr val="0000FF"/>
                </a:solidFill>
                <a:highlight>
                  <a:srgbClr val="FFFFFF"/>
                </a:highlight>
                <a:latin typeface="Consolas" panose="020B0609020204030204" pitchFamily="49" charset="0"/>
              </a:rPr>
              <a:t>="-90" …/&gt;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Border.Transform3D</a:t>
            </a:r>
            <a:r>
              <a:rPr lang="en-US" sz="1765" dirty="0">
                <a:solidFill>
                  <a:srgbClr val="0000FF"/>
                </a:solidFill>
                <a:highlight>
                  <a:srgbClr val="FFFFFF"/>
                </a:highlight>
                <a:latin typeface="Consolas" panose="020B0609020204030204" pitchFamily="49" charset="0"/>
              </a:rPr>
              <a:t>&gt;</a:t>
            </a:r>
            <a:endParaRPr lang="en-US" sz="1765" dirty="0">
              <a:solidFill>
                <a:srgbClr val="000000"/>
              </a:solidFill>
              <a:highlight>
                <a:srgbClr val="FFFFFF"/>
              </a:highlight>
              <a:latin typeface="Consolas" panose="020B0609020204030204" pitchFamily="49" charset="0"/>
            </a:endParaRPr>
          </a:p>
          <a:p>
            <a:pPr defTabSz="914367"/>
            <a:r>
              <a:rPr lang="en-US" sz="1765" dirty="0">
                <a:solidFill>
                  <a:srgbClr val="0000FF"/>
                </a:solidFill>
                <a:highlight>
                  <a:srgbClr val="FFFFFF"/>
                </a:highlight>
                <a:latin typeface="Consolas" panose="020B0609020204030204" pitchFamily="49" charset="0"/>
              </a:rPr>
              <a:t>  &lt;/</a:t>
            </a:r>
            <a:r>
              <a:rPr lang="en-US" sz="1765" dirty="0">
                <a:solidFill>
                  <a:srgbClr val="A31515"/>
                </a:solidFill>
                <a:highlight>
                  <a:srgbClr val="FFFFFF"/>
                </a:highlight>
                <a:latin typeface="Consolas" panose="020B0609020204030204" pitchFamily="49" charset="0"/>
              </a:rPr>
              <a:t>Border</a:t>
            </a:r>
            <a:r>
              <a:rPr lang="en-US" sz="1765" dirty="0">
                <a:solidFill>
                  <a:srgbClr val="0000FF"/>
                </a:solidFill>
                <a:highlight>
                  <a:srgbClr val="FFFFFF"/>
                </a:highlight>
                <a:latin typeface="Consolas" panose="020B0609020204030204" pitchFamily="49" charset="0"/>
              </a:rPr>
              <a:t>&gt;</a:t>
            </a:r>
          </a:p>
          <a:p>
            <a:pPr defTabSz="914367"/>
            <a:r>
              <a:rPr lang="en-US" sz="1765" dirty="0">
                <a:solidFill>
                  <a:srgbClr val="0000FF"/>
                </a:solidFill>
                <a:highlight>
                  <a:srgbClr val="FFFFFF"/>
                </a:highlight>
                <a:latin typeface="Consolas" panose="020B0609020204030204" pitchFamily="49" charset="0"/>
              </a:rPr>
              <a:t>&lt;/</a:t>
            </a:r>
            <a:r>
              <a:rPr lang="en-US" sz="1765" dirty="0">
                <a:solidFill>
                  <a:srgbClr val="A31515"/>
                </a:solidFill>
                <a:highlight>
                  <a:srgbClr val="FFFFFF"/>
                </a:highlight>
                <a:latin typeface="Consolas" panose="020B0609020204030204" pitchFamily="49" charset="0"/>
              </a:rPr>
              <a:t>Grid</a:t>
            </a:r>
            <a:r>
              <a:rPr lang="en-US" sz="1765" dirty="0">
                <a:solidFill>
                  <a:srgbClr val="0000FF"/>
                </a:solidFill>
                <a:highlight>
                  <a:srgbClr val="FFFFFF"/>
                </a:highlight>
                <a:latin typeface="Consolas" panose="020B0609020204030204" pitchFamily="49" charset="0"/>
              </a:rPr>
              <a:t>&gt;</a:t>
            </a:r>
            <a:endParaRPr lang="en-US" sz="1765" dirty="0">
              <a:solidFill>
                <a:srgbClr val="404040"/>
              </a:solidFill>
            </a:endParaRPr>
          </a:p>
        </p:txBody>
      </p:sp>
      <p:pic>
        <p:nvPicPr>
          <p:cNvPr id="2" name="Picture 1"/>
          <p:cNvPicPr>
            <a:picLocks noChangeAspect="1"/>
          </p:cNvPicPr>
          <p:nvPr/>
        </p:nvPicPr>
        <p:blipFill>
          <a:blip r:embed="rId3"/>
          <a:stretch>
            <a:fillRect/>
          </a:stretch>
        </p:blipFill>
        <p:spPr>
          <a:xfrm>
            <a:off x="7291233" y="2457873"/>
            <a:ext cx="3324242" cy="3296229"/>
          </a:xfrm>
          <a:prstGeom prst="rect">
            <a:avLst/>
          </a:prstGeom>
        </p:spPr>
      </p:pic>
      <p:sp>
        <p:nvSpPr>
          <p:cNvPr id="9" name="Rectangle 8"/>
          <p:cNvSpPr/>
          <p:nvPr/>
        </p:nvSpPr>
        <p:spPr bwMode="auto">
          <a:xfrm>
            <a:off x="7291233" y="3429001"/>
            <a:ext cx="2467105" cy="1419339"/>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640913"/>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Windowing</a:t>
            </a:r>
            <a:br>
              <a:rPr lang="en-US" dirty="0" smtClean="0"/>
            </a:br>
            <a:r>
              <a:rPr lang="en-US" sz="3529" dirty="0"/>
              <a:t>Custom chrome, branding, sizing</a:t>
            </a:r>
          </a:p>
        </p:txBody>
      </p:sp>
      <p:pic>
        <p:nvPicPr>
          <p:cNvPr id="6" name="Picture 5"/>
          <p:cNvPicPr>
            <a:picLocks noChangeAspect="1"/>
          </p:cNvPicPr>
          <p:nvPr/>
        </p:nvPicPr>
        <p:blipFill>
          <a:blip r:embed="rId3"/>
          <a:stretch>
            <a:fillRect/>
          </a:stretch>
        </p:blipFill>
        <p:spPr>
          <a:xfrm>
            <a:off x="7414181" y="1338707"/>
            <a:ext cx="4447646" cy="3212189"/>
          </a:xfrm>
          <a:prstGeom prst="rect">
            <a:avLst/>
          </a:prstGeom>
        </p:spPr>
      </p:pic>
      <p:sp>
        <p:nvSpPr>
          <p:cNvPr id="7" name="Text Placeholder 2"/>
          <p:cNvSpPr txBox="1">
            <a:spLocks/>
          </p:cNvSpPr>
          <p:nvPr/>
        </p:nvSpPr>
        <p:spPr>
          <a:xfrm>
            <a:off x="194537" y="4700108"/>
            <a:ext cx="11446534" cy="1780186"/>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8000"/>
                </a:solidFill>
                <a:highlight>
                  <a:srgbClr val="FFFFFF"/>
                </a:highlight>
                <a:latin typeface="Consolas" panose="020B0609020204030204" pitchFamily="49" charset="0"/>
              </a:rPr>
              <a:t>// Remove Standard Title Bar</a:t>
            </a:r>
            <a:endParaRPr lang="en-US" sz="1961" dirty="0">
              <a:solidFill>
                <a:srgbClr val="0000FF"/>
              </a:solidFill>
              <a:highlight>
                <a:srgbClr val="FFFFFF"/>
              </a:highlight>
              <a:latin typeface="Consolas" panose="020B0609020204030204" pitchFamily="49" charset="0"/>
            </a:endParaRPr>
          </a:p>
          <a:p>
            <a:pPr marL="0" indent="0">
              <a:buNone/>
            </a:pPr>
            <a:r>
              <a:rPr lang="en-US" sz="1961" dirty="0" err="1">
                <a:solidFill>
                  <a:srgbClr val="2B91AF"/>
                </a:solidFill>
                <a:highlight>
                  <a:srgbClr val="FFFFFF"/>
                </a:highlight>
                <a:latin typeface="Consolas" panose="020B0609020204030204" pitchFamily="49" charset="0"/>
              </a:rPr>
              <a:t>CoreApplication</a:t>
            </a:r>
            <a:r>
              <a:rPr lang="en-US" sz="1961" dirty="0" err="1">
                <a:solidFill>
                  <a:srgbClr val="000000"/>
                </a:solidFill>
                <a:highlight>
                  <a:srgbClr val="FFFFFF"/>
                </a:highlight>
                <a:latin typeface="Consolas" panose="020B0609020204030204" pitchFamily="49" charset="0"/>
              </a:rPr>
              <a:t>.GetCurrentView</a:t>
            </a:r>
            <a:r>
              <a:rPr lang="en-US" sz="1961" dirty="0">
                <a:solidFill>
                  <a:srgbClr val="000000"/>
                </a:solidFill>
                <a:highlight>
                  <a:srgbClr val="FFFFFF"/>
                </a:highlight>
                <a:latin typeface="Consolas" panose="020B0609020204030204" pitchFamily="49" charset="0"/>
              </a:rPr>
              <a:t>().</a:t>
            </a:r>
            <a:r>
              <a:rPr lang="en-US" sz="1961" dirty="0" err="1">
                <a:solidFill>
                  <a:srgbClr val="000000"/>
                </a:solidFill>
                <a:highlight>
                  <a:srgbClr val="FFFFFF"/>
                </a:highlight>
                <a:latin typeface="Consolas" panose="020B0609020204030204" pitchFamily="49" charset="0"/>
              </a:rPr>
              <a:t>TitleBar.ExtendViewIntoTitleBar</a:t>
            </a:r>
            <a:r>
              <a:rPr lang="en-US" sz="1961" dirty="0">
                <a:solidFill>
                  <a:srgbClr val="000000"/>
                </a:solidFill>
                <a:highlight>
                  <a:srgbClr val="FFFFFF"/>
                </a:highlight>
                <a:latin typeface="Consolas" panose="020B0609020204030204" pitchFamily="49" charset="0"/>
              </a:rPr>
              <a:t> = </a:t>
            </a:r>
            <a:r>
              <a:rPr lang="en-US" sz="1961" dirty="0">
                <a:solidFill>
                  <a:srgbClr val="0000FF"/>
                </a:solidFill>
                <a:highlight>
                  <a:srgbClr val="FFFFFF"/>
                </a:highlight>
                <a:latin typeface="Consolas" panose="020B0609020204030204" pitchFamily="49" charset="0"/>
              </a:rPr>
              <a:t>true</a:t>
            </a:r>
            <a:r>
              <a:rPr lang="en-US" sz="1961" dirty="0">
                <a:solidFill>
                  <a:srgbClr val="000000"/>
                </a:solidFill>
                <a:highlight>
                  <a:srgbClr val="FFFFFF"/>
                </a:highlight>
                <a:latin typeface="Consolas" panose="020B0609020204030204" pitchFamily="49" charset="0"/>
              </a:rPr>
              <a:t>;</a:t>
            </a:r>
          </a:p>
          <a:p>
            <a:pPr marL="0" indent="0">
              <a:buNone/>
            </a:pP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8000"/>
                </a:solidFill>
                <a:highlight>
                  <a:srgbClr val="FFFFFF"/>
                </a:highlight>
                <a:latin typeface="Consolas" panose="020B0609020204030204" pitchFamily="49" charset="0"/>
              </a:rPr>
              <a:t>// Indicate Custom App UI to use as the </a:t>
            </a:r>
            <a:r>
              <a:rPr lang="en-US" sz="1961" dirty="0" err="1">
                <a:solidFill>
                  <a:srgbClr val="008000"/>
                </a:solidFill>
                <a:highlight>
                  <a:srgbClr val="FFFFFF"/>
                </a:highlight>
                <a:latin typeface="Consolas" panose="020B0609020204030204" pitchFamily="49" charset="0"/>
              </a:rPr>
              <a:t>TitleBar</a:t>
            </a:r>
            <a:r>
              <a:rPr lang="en-US" sz="1961" dirty="0">
                <a:solidFill>
                  <a:srgbClr val="008000"/>
                </a:solidFill>
                <a:highlight>
                  <a:srgbClr val="FFFFFF"/>
                </a:highlight>
                <a:latin typeface="Consolas" panose="020B0609020204030204" pitchFamily="49" charset="0"/>
              </a:rPr>
              <a:t> (for move, resize)</a:t>
            </a:r>
            <a:endParaRPr lang="en-US" sz="1961" dirty="0">
              <a:solidFill>
                <a:srgbClr val="000000"/>
              </a:solidFill>
              <a:highlight>
                <a:srgbClr val="FFFFFF"/>
              </a:highlight>
              <a:latin typeface="Consolas" panose="020B0609020204030204" pitchFamily="49" charset="0"/>
            </a:endParaRPr>
          </a:p>
          <a:p>
            <a:pPr marL="0" indent="0">
              <a:buNone/>
            </a:pPr>
            <a:r>
              <a:rPr lang="en-US" sz="1961" dirty="0" err="1">
                <a:solidFill>
                  <a:srgbClr val="2B91AF"/>
                </a:solidFill>
                <a:highlight>
                  <a:srgbClr val="FFFFFF"/>
                </a:highlight>
                <a:latin typeface="Consolas" panose="020B0609020204030204" pitchFamily="49" charset="0"/>
              </a:rPr>
              <a:t>Window</a:t>
            </a:r>
            <a:r>
              <a:rPr lang="en-US" sz="1961" dirty="0" err="1">
                <a:solidFill>
                  <a:srgbClr val="000000"/>
                </a:solidFill>
                <a:highlight>
                  <a:srgbClr val="FFFFFF"/>
                </a:highlight>
                <a:latin typeface="Consolas" panose="020B0609020204030204" pitchFamily="49" charset="0"/>
              </a:rPr>
              <a:t>.Current.SetTitleBar</a:t>
            </a:r>
            <a:r>
              <a:rPr lang="en-US" sz="1961" dirty="0">
                <a:solidFill>
                  <a:srgbClr val="000000"/>
                </a:solidFill>
                <a:highlight>
                  <a:srgbClr val="FFFFFF"/>
                </a:highlight>
                <a:latin typeface="Consolas" panose="020B0609020204030204" pitchFamily="49" charset="0"/>
              </a:rPr>
              <a:t>(</a:t>
            </a:r>
            <a:r>
              <a:rPr lang="en-US" sz="1961" dirty="0" err="1">
                <a:solidFill>
                  <a:srgbClr val="000000"/>
                </a:solidFill>
                <a:highlight>
                  <a:srgbClr val="FFFFFF"/>
                </a:highlight>
                <a:latin typeface="Consolas" panose="020B0609020204030204" pitchFamily="49" charset="0"/>
              </a:rPr>
              <a:t>customTitleBar</a:t>
            </a:r>
            <a:r>
              <a:rPr lang="en-US" sz="1961" dirty="0">
                <a:solidFill>
                  <a:srgbClr val="000000"/>
                </a:solidFill>
                <a:highlight>
                  <a:srgbClr val="FFFFFF"/>
                </a:highlight>
                <a:latin typeface="Consolas" panose="020B0609020204030204" pitchFamily="49" charset="0"/>
              </a:rPr>
              <a:t>);</a:t>
            </a:r>
          </a:p>
        </p:txBody>
      </p:sp>
      <p:sp>
        <p:nvSpPr>
          <p:cNvPr id="8" name="Rectangle 7"/>
          <p:cNvSpPr/>
          <p:nvPr/>
        </p:nvSpPr>
        <p:spPr>
          <a:xfrm>
            <a:off x="119834" y="2297911"/>
            <a:ext cx="7171399" cy="1599150"/>
          </a:xfrm>
          <a:prstGeom prst="rect">
            <a:avLst/>
          </a:prstGeom>
        </p:spPr>
        <p:txBody>
          <a:bodyPr wrap="square">
            <a:spAutoFit/>
          </a:bodyPr>
          <a:lstStyle/>
          <a:p>
            <a:pPr defTabSz="914367"/>
            <a:r>
              <a:rPr lang="en-US" sz="1961" dirty="0">
                <a:solidFill>
                  <a:srgbClr val="008000"/>
                </a:solidFill>
                <a:highlight>
                  <a:srgbClr val="FFFFFF"/>
                </a:highlight>
                <a:latin typeface="Consolas" panose="020B0609020204030204" pitchFamily="49" charset="0"/>
              </a:rPr>
              <a:t>&lt;!-- XAML --&gt;</a:t>
            </a:r>
            <a:endParaRPr lang="en-US" sz="1961" dirty="0">
              <a:solidFill>
                <a:srgbClr val="0000FF"/>
              </a:solidFill>
              <a:highlight>
                <a:srgbClr val="FFFFFF"/>
              </a:highlight>
              <a:latin typeface="Consolas" panose="020B0609020204030204" pitchFamily="49" charset="0"/>
            </a:endParaRPr>
          </a:p>
          <a:p>
            <a:pPr defTabSz="914367"/>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StackPanel</a:t>
            </a:r>
            <a:r>
              <a:rPr lang="en-US" sz="1961" dirty="0">
                <a:solidFill>
                  <a:srgbClr val="FF0000"/>
                </a:solidFill>
                <a:highlight>
                  <a:srgbClr val="FFFFFF"/>
                </a:highlight>
                <a:latin typeface="Consolas" panose="020B0609020204030204" pitchFamily="49" charset="0"/>
              </a:rPr>
              <a:t> x</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Name</a:t>
            </a:r>
            <a:r>
              <a:rPr lang="en-US" sz="1961" dirty="0">
                <a:solidFill>
                  <a:srgbClr val="0000FF"/>
                </a:solidFill>
                <a:highlight>
                  <a:srgbClr val="FFFFFF"/>
                </a:highlight>
                <a:latin typeface="Consolas" panose="020B0609020204030204" pitchFamily="49" charset="0"/>
              </a:rPr>
              <a:t>="customTitleBar"</a:t>
            </a:r>
            <a:r>
              <a:rPr lang="en-US" sz="1961" dirty="0">
                <a:solidFill>
                  <a:srgbClr val="FF0000"/>
                </a:solidFill>
                <a:highlight>
                  <a:srgbClr val="FFFFFF"/>
                </a:highlight>
                <a:latin typeface="Consolas" panose="020B0609020204030204" pitchFamily="49" charset="0"/>
              </a:rPr>
              <a:t> Height</a:t>
            </a:r>
            <a:r>
              <a:rPr lang="en-US" sz="1961" dirty="0">
                <a:solidFill>
                  <a:srgbClr val="0000FF"/>
                </a:solidFill>
                <a:highlight>
                  <a:srgbClr val="FFFFFF"/>
                </a:highlight>
                <a:latin typeface="Consolas" panose="020B0609020204030204" pitchFamily="49" charset="0"/>
              </a:rPr>
              <a:t>="32" …&gt;</a:t>
            </a:r>
            <a:endParaRPr lang="en-US" sz="1961" dirty="0">
              <a:solidFill>
                <a:srgbClr val="000000"/>
              </a:solidFill>
              <a:highlight>
                <a:srgbClr val="FFFFFF"/>
              </a:highlight>
              <a:latin typeface="Consolas" panose="020B0609020204030204" pitchFamily="49" charset="0"/>
            </a:endParaRPr>
          </a:p>
          <a:p>
            <a:pPr defTabSz="914367"/>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FontIcon</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defTabSz="914367"/>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="Belize 2015"</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defTabSz="914367"/>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p>
        </p:txBody>
      </p:sp>
      <p:sp>
        <p:nvSpPr>
          <p:cNvPr id="9" name="Rectangle 8"/>
          <p:cNvSpPr/>
          <p:nvPr/>
        </p:nvSpPr>
        <p:spPr bwMode="auto">
          <a:xfrm>
            <a:off x="7393950" y="1334039"/>
            <a:ext cx="3217412" cy="29258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185041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Ink Canvas</a:t>
            </a:r>
            <a:br>
              <a:rPr lang="en-US" dirty="0" smtClean="0"/>
            </a:br>
            <a:r>
              <a:rPr lang="en-US" sz="3529" dirty="0"/>
              <a:t>Palm rejection, smoothing, high fidelity</a:t>
            </a:r>
            <a:endParaRPr lang="en-US" dirty="0"/>
          </a:p>
        </p:txBody>
      </p:sp>
      <p:sp>
        <p:nvSpPr>
          <p:cNvPr id="10" name="Rectangle 9"/>
          <p:cNvSpPr/>
          <p:nvPr/>
        </p:nvSpPr>
        <p:spPr>
          <a:xfrm>
            <a:off x="563551" y="3401513"/>
            <a:ext cx="11628450" cy="1297423"/>
          </a:xfrm>
          <a:prstGeom prst="rect">
            <a:avLst/>
          </a:prstGeom>
        </p:spPr>
        <p:txBody>
          <a:bodyPr wrap="square">
            <a:spAutoFit/>
          </a:bodyPr>
          <a:lstStyle/>
          <a:p>
            <a:pPr defTabSz="914367"/>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0000FF"/>
                </a:solidFill>
                <a:highlight>
                  <a:srgbClr val="FFFFFF"/>
                </a:highlight>
                <a:latin typeface="Consolas" panose="020B0609020204030204" pitchFamily="49" charset="0"/>
              </a:rPr>
              <a:t>&gt;</a:t>
            </a:r>
          </a:p>
          <a:p>
            <a:pPr defTabSz="914367"/>
            <a:r>
              <a:rPr lang="en-US" sz="1961" dirty="0">
                <a:solidFill>
                  <a:srgbClr val="008000"/>
                </a:solidFill>
                <a:highlight>
                  <a:srgbClr val="FFFFFF"/>
                </a:highlight>
                <a:latin typeface="Consolas" panose="020B0609020204030204" pitchFamily="49" charset="0"/>
              </a:rPr>
              <a:t>  &lt;!-- It’s this simple --&gt;</a:t>
            </a:r>
            <a:endParaRPr lang="en-US" sz="1961" dirty="0">
              <a:solidFill>
                <a:srgbClr val="0000FF"/>
              </a:solidFill>
              <a:highlight>
                <a:srgbClr val="FFFFFF"/>
              </a:highlight>
              <a:latin typeface="Consolas" panose="020B0609020204030204" pitchFamily="49" charset="0"/>
            </a:endParaRPr>
          </a:p>
          <a:p>
            <a:pPr defTabSz="914367"/>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InkCanvas</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defTabSz="914367"/>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pic>
        <p:nvPicPr>
          <p:cNvPr id="5" name="Picture 4"/>
          <p:cNvPicPr>
            <a:picLocks noChangeAspect="1"/>
          </p:cNvPicPr>
          <p:nvPr/>
        </p:nvPicPr>
        <p:blipFill>
          <a:blip r:embed="rId3"/>
          <a:stretch>
            <a:fillRect/>
          </a:stretch>
        </p:blipFill>
        <p:spPr>
          <a:xfrm>
            <a:off x="6380887" y="2009661"/>
            <a:ext cx="4248680" cy="43433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73956487"/>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4571" y="291514"/>
            <a:ext cx="11655840" cy="899537"/>
          </a:xfrm>
        </p:spPr>
        <p:txBody>
          <a:bodyPr/>
          <a:lstStyle/>
          <a:p>
            <a:r>
              <a:rPr lang="en-US" dirty="0" smtClean="0"/>
              <a:t>Drag and Drop</a:t>
            </a:r>
            <a:br>
              <a:rPr lang="en-US" dirty="0" smtClean="0"/>
            </a:br>
            <a:r>
              <a:rPr lang="en-US" sz="3529" dirty="0"/>
              <a:t>Extended for “Windowed” Apps</a:t>
            </a:r>
          </a:p>
        </p:txBody>
      </p:sp>
      <p:sp>
        <p:nvSpPr>
          <p:cNvPr id="8" name="Rectangle 7"/>
          <p:cNvSpPr/>
          <p:nvPr/>
        </p:nvSpPr>
        <p:spPr>
          <a:xfrm>
            <a:off x="264572" y="1860257"/>
            <a:ext cx="8894043" cy="1297423"/>
          </a:xfrm>
          <a:prstGeom prst="rect">
            <a:avLst/>
          </a:prstGeom>
        </p:spPr>
        <p:txBody>
          <a:bodyPr wrap="square">
            <a:spAutoFit/>
          </a:bodyPr>
          <a:lstStyle/>
          <a:p>
            <a:pPr defTabSz="914367"/>
            <a:r>
              <a:rPr lang="en-US" sz="1961" dirty="0">
                <a:solidFill>
                  <a:srgbClr val="008000"/>
                </a:solidFill>
                <a:highlight>
                  <a:srgbClr val="FFFFFF"/>
                </a:highlight>
                <a:latin typeface="Consolas" panose="020B0609020204030204" pitchFamily="49" charset="0"/>
              </a:rPr>
              <a:t>&lt;!-- XAML --&gt;</a:t>
            </a:r>
            <a:endParaRPr lang="en-US" sz="1961" dirty="0">
              <a:solidFill>
                <a:srgbClr val="0000FF"/>
              </a:solidFill>
              <a:highlight>
                <a:srgbClr val="FFFFFF"/>
              </a:highlight>
              <a:latin typeface="Consolas" panose="020B0609020204030204" pitchFamily="49" charset="0"/>
            </a:endParaRPr>
          </a:p>
          <a:p>
            <a:pPr defTabSz="914367"/>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FF0000"/>
                </a:solidFill>
                <a:highlight>
                  <a:srgbClr val="FFFFFF"/>
                </a:highlight>
                <a:latin typeface="Consolas" panose="020B0609020204030204" pitchFamily="49" charset="0"/>
              </a:rPr>
              <a:t> </a:t>
            </a:r>
            <a:r>
              <a:rPr lang="en-US" sz="1961" dirty="0" err="1">
                <a:solidFill>
                  <a:srgbClr val="FF0000"/>
                </a:solidFill>
                <a:highlight>
                  <a:srgbClr val="FFFFFF"/>
                </a:highlight>
                <a:latin typeface="Consolas" panose="020B0609020204030204" pitchFamily="49" charset="0"/>
              </a:rPr>
              <a:t>AllowDrop</a:t>
            </a:r>
            <a:r>
              <a:rPr lang="en-US" sz="1961" dirty="0">
                <a:solidFill>
                  <a:srgbClr val="0000FF"/>
                </a:solidFill>
                <a:highlight>
                  <a:srgbClr val="FFFFFF"/>
                </a:highlight>
                <a:latin typeface="Consolas" panose="020B0609020204030204" pitchFamily="49" charset="0"/>
              </a:rPr>
              <a:t>="True"</a:t>
            </a:r>
            <a:r>
              <a:rPr lang="en-US" sz="1961" dirty="0">
                <a:solidFill>
                  <a:srgbClr val="FF0000"/>
                </a:solidFill>
                <a:highlight>
                  <a:srgbClr val="FFFFFF"/>
                </a:highlight>
                <a:latin typeface="Consolas" panose="020B0609020204030204" pitchFamily="49" charset="0"/>
              </a:rPr>
              <a:t> </a:t>
            </a:r>
            <a:r>
              <a:rPr lang="en-US" sz="1961" dirty="0" err="1">
                <a:solidFill>
                  <a:srgbClr val="FF0000"/>
                </a:solidFill>
                <a:highlight>
                  <a:srgbClr val="FFFFFF"/>
                </a:highlight>
                <a:latin typeface="Consolas" panose="020B0609020204030204" pitchFamily="49" charset="0"/>
              </a:rPr>
              <a:t>DragOver</a:t>
            </a:r>
            <a:r>
              <a:rPr lang="en-US" sz="1961" dirty="0">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Do_DragOver</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a:solidFill>
                  <a:srgbClr val="FF0000"/>
                </a:solidFill>
                <a:highlight>
                  <a:srgbClr val="FFFFFF"/>
                </a:highlight>
                <a:latin typeface="Consolas" panose="020B0609020204030204" pitchFamily="49" charset="0"/>
              </a:rPr>
              <a:t>Drop</a:t>
            </a:r>
            <a:r>
              <a:rPr lang="en-US" sz="1961">
                <a:solidFill>
                  <a:srgbClr val="0000FF"/>
                </a:solidFill>
                <a:highlight>
                  <a:srgbClr val="FFFFFF"/>
                </a:highlight>
                <a:latin typeface="Consolas" panose="020B0609020204030204" pitchFamily="49" charset="0"/>
              </a:rPr>
              <a:t>="</a:t>
            </a:r>
            <a:r>
              <a:rPr lang="en-US" sz="1961" dirty="0" err="1">
                <a:solidFill>
                  <a:srgbClr val="0000FF"/>
                </a:solidFill>
                <a:highlight>
                  <a:srgbClr val="FFFFFF"/>
                </a:highlight>
                <a:latin typeface="Consolas" panose="020B0609020204030204" pitchFamily="49" charset="0"/>
              </a:rPr>
              <a:t>Do_Drop</a:t>
            </a:r>
            <a:r>
              <a:rPr lang="en-US" sz="1961" dirty="0">
                <a:solidFill>
                  <a:srgbClr val="0000FF"/>
                </a:solidFill>
                <a:highlight>
                  <a:srgbClr val="FFFFFF"/>
                </a:highlight>
                <a:latin typeface="Consolas" panose="020B0609020204030204" pitchFamily="49" charset="0"/>
              </a:rPr>
              <a:t>"</a:t>
            </a:r>
            <a:r>
              <a:rPr lang="en-US" sz="1961" dirty="0">
                <a:solidFill>
                  <a:srgbClr val="FF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defTabSz="914367"/>
            <a:r>
              <a:rPr lang="en-US" sz="1961" dirty="0">
                <a:solidFill>
                  <a:srgbClr val="0000FF"/>
                </a:solidFill>
                <a:highlight>
                  <a:srgbClr val="FFFFFF"/>
                </a:highlight>
                <a:latin typeface="Consolas" panose="020B0609020204030204" pitchFamily="49" charset="0"/>
              </a:rPr>
              <a:t>…</a:t>
            </a:r>
          </a:p>
          <a:p>
            <a:pPr defTabSz="914367"/>
            <a:r>
              <a:rPr lang="en-US" sz="1961" dirty="0">
                <a:solidFill>
                  <a:srgbClr val="0000FF"/>
                </a:solidFill>
                <a:highlight>
                  <a:srgbClr val="FFFFFF"/>
                </a:highlight>
                <a:latin typeface="Consolas" panose="020B0609020204030204" pitchFamily="49" charset="0"/>
              </a:rPr>
              <a:t>&lt;/</a:t>
            </a:r>
            <a:r>
              <a:rPr lang="en-US" sz="1961" dirty="0">
                <a:solidFill>
                  <a:srgbClr val="A31515"/>
                </a:solidFill>
                <a:highlight>
                  <a:srgbClr val="FFFFFF"/>
                </a:highlight>
                <a:latin typeface="Consolas" panose="020B0609020204030204" pitchFamily="49" charset="0"/>
              </a:rPr>
              <a:t>Grid</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3481428" y="3336653"/>
            <a:ext cx="5070403" cy="2493182"/>
          </a:xfrm>
          <a:prstGeom prst="rect">
            <a:avLst/>
          </a:prstGeom>
        </p:spPr>
      </p:pic>
      <p:sp>
        <p:nvSpPr>
          <p:cNvPr id="10" name="Rectangle 9"/>
          <p:cNvSpPr/>
          <p:nvPr/>
        </p:nvSpPr>
        <p:spPr>
          <a:xfrm>
            <a:off x="6781152" y="5829833"/>
            <a:ext cx="1770678" cy="573280"/>
          </a:xfrm>
          <a:prstGeom prst="rect">
            <a:avLst/>
          </a:prstGeom>
        </p:spPr>
        <p:txBody>
          <a:bodyPr wrap="square">
            <a:spAutoFit/>
          </a:bodyPr>
          <a:lstStyle/>
          <a:p>
            <a:pPr algn="ctr" defTabSz="914367"/>
            <a:r>
              <a:rPr lang="en-US" sz="3137" dirty="0">
                <a:solidFill>
                  <a:srgbClr val="404040"/>
                </a:solidFill>
              </a:rPr>
              <a:t>My App</a:t>
            </a:r>
          </a:p>
        </p:txBody>
      </p:sp>
      <p:sp>
        <p:nvSpPr>
          <p:cNvPr id="11" name="Rectangle 10"/>
          <p:cNvSpPr/>
          <p:nvPr/>
        </p:nvSpPr>
        <p:spPr>
          <a:xfrm>
            <a:off x="3107917" y="5829834"/>
            <a:ext cx="2988083" cy="573280"/>
          </a:xfrm>
          <a:prstGeom prst="rect">
            <a:avLst/>
          </a:prstGeom>
        </p:spPr>
        <p:txBody>
          <a:bodyPr wrap="square">
            <a:spAutoFit/>
          </a:bodyPr>
          <a:lstStyle/>
          <a:p>
            <a:pPr algn="ctr" defTabSz="914367"/>
            <a:r>
              <a:rPr lang="en-US" sz="3137" dirty="0">
                <a:solidFill>
                  <a:srgbClr val="404040"/>
                </a:solidFill>
              </a:rPr>
              <a:t>File Explorer</a:t>
            </a:r>
          </a:p>
        </p:txBody>
      </p:sp>
    </p:spTree>
    <p:extLst>
      <p:ext uri="{BB962C8B-B14F-4D97-AF65-F5344CB8AC3E}">
        <p14:creationId xmlns:p14="http://schemas.microsoft.com/office/powerpoint/2010/main" val="374892688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grpSp>
        <p:nvGrpSpPr>
          <p:cNvPr id="5" name="Groupe 4"/>
          <p:cNvGrpSpPr/>
          <p:nvPr/>
        </p:nvGrpSpPr>
        <p:grpSpPr>
          <a:xfrm>
            <a:off x="7306748" y="1557809"/>
            <a:ext cx="515239" cy="1870140"/>
            <a:chOff x="6417748" y="1280447"/>
            <a:chExt cx="515239" cy="1870140"/>
          </a:xfrm>
        </p:grpSpPr>
        <p:pic>
          <p:nvPicPr>
            <p:cNvPr id="38" name="Picture 37"/>
            <p:cNvPicPr>
              <a:picLocks noChangeAspect="1"/>
            </p:cNvPicPr>
            <p:nvPr/>
          </p:nvPicPr>
          <p:blipFill>
            <a:blip r:embed="rId3"/>
            <a:stretch>
              <a:fillRect/>
            </a:stretch>
          </p:blipFill>
          <p:spPr>
            <a:xfrm>
              <a:off x="6417748" y="1280447"/>
              <a:ext cx="515239" cy="515239"/>
            </a:xfrm>
            <a:prstGeom prst="rect">
              <a:avLst/>
            </a:prstGeom>
          </p:spPr>
        </p:pic>
        <p:grpSp>
          <p:nvGrpSpPr>
            <p:cNvPr id="39" name="Group 38"/>
            <p:cNvGrpSpPr/>
            <p:nvPr/>
          </p:nvGrpSpPr>
          <p:grpSpPr>
            <a:xfrm>
              <a:off x="6420167" y="2078974"/>
              <a:ext cx="510404" cy="1071613"/>
              <a:chOff x="4750423" y="902199"/>
              <a:chExt cx="2691155" cy="5650188"/>
            </a:xfrm>
          </p:grpSpPr>
          <p:sp>
            <p:nvSpPr>
              <p:cNvPr id="41" name="Rounded Rectangle 40"/>
              <p:cNvSpPr/>
              <p:nvPr/>
            </p:nvSpPr>
            <p:spPr>
              <a:xfrm>
                <a:off x="4750423" y="902199"/>
                <a:ext cx="2691155" cy="5650188"/>
              </a:xfrm>
              <a:prstGeom prst="roundRect">
                <a:avLst/>
              </a:prstGeom>
              <a:solidFill>
                <a:schemeClr val="tx1">
                  <a:lumMod val="85000"/>
                  <a:lumOff val="1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2" name="Picture 41"/>
              <p:cNvPicPr>
                <a:picLocks noChangeAspect="1"/>
              </p:cNvPicPr>
              <p:nvPr/>
            </p:nvPicPr>
            <p:blipFill>
              <a:blip r:embed="rId4"/>
              <a:stretch>
                <a:fillRect/>
              </a:stretch>
            </p:blipFill>
            <p:spPr>
              <a:xfrm>
                <a:off x="4821376" y="1610646"/>
                <a:ext cx="2549247" cy="4233294"/>
              </a:xfrm>
              <a:prstGeom prst="rect">
                <a:avLst/>
              </a:prstGeom>
              <a:ln>
                <a:noFill/>
              </a:ln>
            </p:spPr>
          </p:pic>
        </p:grpSp>
      </p:grpSp>
      <p:grpSp>
        <p:nvGrpSpPr>
          <p:cNvPr id="6" name="Groupe 5"/>
          <p:cNvGrpSpPr/>
          <p:nvPr/>
        </p:nvGrpSpPr>
        <p:grpSpPr>
          <a:xfrm>
            <a:off x="8159312" y="1558103"/>
            <a:ext cx="1474297" cy="2040634"/>
            <a:chOff x="7270312" y="1280741"/>
            <a:chExt cx="1474297" cy="2040634"/>
          </a:xfrm>
        </p:grpSpPr>
        <p:pic>
          <p:nvPicPr>
            <p:cNvPr id="43" name="Picture 42"/>
            <p:cNvPicPr>
              <a:picLocks noChangeAspect="1"/>
            </p:cNvPicPr>
            <p:nvPr/>
          </p:nvPicPr>
          <p:blipFill>
            <a:blip r:embed="rId5"/>
            <a:stretch>
              <a:fillRect/>
            </a:stretch>
          </p:blipFill>
          <p:spPr>
            <a:xfrm>
              <a:off x="7749841" y="1280741"/>
              <a:ext cx="515239" cy="515239"/>
            </a:xfrm>
            <a:prstGeom prst="rect">
              <a:avLst/>
            </a:prstGeom>
          </p:spPr>
        </p:pic>
        <p:grpSp>
          <p:nvGrpSpPr>
            <p:cNvPr id="44" name="Group 43"/>
            <p:cNvGrpSpPr/>
            <p:nvPr/>
          </p:nvGrpSpPr>
          <p:grpSpPr>
            <a:xfrm>
              <a:off x="7270312" y="2105620"/>
              <a:ext cx="1474297" cy="1215755"/>
              <a:chOff x="2352675" y="341358"/>
              <a:chExt cx="7486650" cy="6173741"/>
            </a:xfrm>
          </p:grpSpPr>
          <p:grpSp>
            <p:nvGrpSpPr>
              <p:cNvPr id="45" name="Group 44"/>
              <p:cNvGrpSpPr/>
              <p:nvPr/>
            </p:nvGrpSpPr>
            <p:grpSpPr>
              <a:xfrm>
                <a:off x="2352675" y="341358"/>
                <a:ext cx="7486650" cy="6173741"/>
                <a:chOff x="4202823" y="341358"/>
                <a:chExt cx="7486650" cy="6173741"/>
              </a:xfrm>
            </p:grpSpPr>
            <p:grpSp>
              <p:nvGrpSpPr>
                <p:cNvPr id="48" name="Group 47"/>
                <p:cNvGrpSpPr/>
                <p:nvPr/>
              </p:nvGrpSpPr>
              <p:grpSpPr>
                <a:xfrm>
                  <a:off x="6826280" y="5459643"/>
                  <a:ext cx="2309813" cy="1055456"/>
                  <a:chOff x="7143750" y="5251010"/>
                  <a:chExt cx="2309813" cy="1055456"/>
                </a:xfrm>
                <a:solidFill>
                  <a:schemeClr val="tx1">
                    <a:lumMod val="85000"/>
                    <a:lumOff val="15000"/>
                  </a:schemeClr>
                </a:solidFill>
              </p:grpSpPr>
              <p:sp>
                <p:nvSpPr>
                  <p:cNvPr id="50" name="Trapezoid 49"/>
                  <p:cNvSpPr/>
                  <p:nvPr/>
                </p:nvSpPr>
                <p:spPr>
                  <a:xfrm>
                    <a:off x="7487658" y="5251010"/>
                    <a:ext cx="1620570" cy="778598"/>
                  </a:xfrm>
                  <a:prstGeom prst="trapezoid">
                    <a:avLst>
                      <a:gd name="adj" fmla="val 87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Trapezoid 50"/>
                  <p:cNvSpPr/>
                  <p:nvPr/>
                </p:nvSpPr>
                <p:spPr>
                  <a:xfrm>
                    <a:off x="7162175" y="5676524"/>
                    <a:ext cx="2271536" cy="553584"/>
                  </a:xfrm>
                  <a:prstGeom prst="trapezoid">
                    <a:avLst>
                      <a:gd name="adj" fmla="val 1194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Rounded Rectangle 51"/>
                  <p:cNvSpPr/>
                  <p:nvPr/>
                </p:nvSpPr>
                <p:spPr>
                  <a:xfrm>
                    <a:off x="7143750" y="6221053"/>
                    <a:ext cx="2309813" cy="854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9" name="Rounded Rectangle 48"/>
                <p:cNvSpPr/>
                <p:nvPr/>
              </p:nvSpPr>
              <p:spPr>
                <a:xfrm>
                  <a:off x="4202823" y="341358"/>
                  <a:ext cx="7486650" cy="5118285"/>
                </a:xfrm>
                <a:prstGeom prst="roundRect">
                  <a:avLst>
                    <a:gd name="adj" fmla="val 3754"/>
                  </a:avLst>
                </a:prstGeom>
                <a:solidFill>
                  <a:schemeClr val="tx1">
                    <a:lumMod val="85000"/>
                    <a:lumOff val="1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46" name="Picture 45"/>
              <p:cNvPicPr>
                <a:picLocks noChangeAspect="1"/>
              </p:cNvPicPr>
              <p:nvPr/>
            </p:nvPicPr>
            <p:blipFill>
              <a:blip r:embed="rId6"/>
              <a:stretch>
                <a:fillRect/>
              </a:stretch>
            </p:blipFill>
            <p:spPr>
              <a:xfrm>
                <a:off x="2677660" y="979237"/>
                <a:ext cx="6882400" cy="3872849"/>
              </a:xfrm>
              <a:prstGeom prst="rect">
                <a:avLst/>
              </a:prstGeom>
              <a:ln>
                <a:noFill/>
              </a:ln>
            </p:spPr>
          </p:pic>
        </p:grpSp>
      </p:grpSp>
      <p:grpSp>
        <p:nvGrpSpPr>
          <p:cNvPr id="7" name="Groupe 6"/>
          <p:cNvGrpSpPr/>
          <p:nvPr/>
        </p:nvGrpSpPr>
        <p:grpSpPr>
          <a:xfrm>
            <a:off x="9857013" y="1560649"/>
            <a:ext cx="1472112" cy="2020096"/>
            <a:chOff x="8968013" y="1283287"/>
            <a:chExt cx="1472112" cy="2020096"/>
          </a:xfrm>
        </p:grpSpPr>
        <p:pic>
          <p:nvPicPr>
            <p:cNvPr id="53" name="Picture 52"/>
            <p:cNvPicPr>
              <a:picLocks noChangeAspect="1"/>
            </p:cNvPicPr>
            <p:nvPr/>
          </p:nvPicPr>
          <p:blipFill rotWithShape="1">
            <a:blip r:embed="rId7"/>
            <a:srcRect t="1" b="2741"/>
            <a:stretch/>
          </p:blipFill>
          <p:spPr>
            <a:xfrm>
              <a:off x="9442610" y="1283287"/>
              <a:ext cx="522918" cy="515239"/>
            </a:xfrm>
            <a:prstGeom prst="rect">
              <a:avLst/>
            </a:prstGeom>
          </p:spPr>
        </p:pic>
        <p:grpSp>
          <p:nvGrpSpPr>
            <p:cNvPr id="54" name="Group 53"/>
            <p:cNvGrpSpPr/>
            <p:nvPr/>
          </p:nvGrpSpPr>
          <p:grpSpPr>
            <a:xfrm>
              <a:off x="8968013" y="2090363"/>
              <a:ext cx="1472112" cy="1213020"/>
              <a:chOff x="2352675" y="341358"/>
              <a:chExt cx="7486650" cy="6173741"/>
            </a:xfrm>
          </p:grpSpPr>
          <p:grpSp>
            <p:nvGrpSpPr>
              <p:cNvPr id="55" name="Group 54"/>
              <p:cNvGrpSpPr/>
              <p:nvPr/>
            </p:nvGrpSpPr>
            <p:grpSpPr>
              <a:xfrm>
                <a:off x="2352675" y="341358"/>
                <a:ext cx="7486650" cy="6173741"/>
                <a:chOff x="4202823" y="341358"/>
                <a:chExt cx="7486650" cy="6173741"/>
              </a:xfrm>
            </p:grpSpPr>
            <p:grpSp>
              <p:nvGrpSpPr>
                <p:cNvPr id="57" name="Group 56"/>
                <p:cNvGrpSpPr/>
                <p:nvPr/>
              </p:nvGrpSpPr>
              <p:grpSpPr>
                <a:xfrm>
                  <a:off x="6826280" y="5459643"/>
                  <a:ext cx="2309813" cy="1055456"/>
                  <a:chOff x="7143750" y="5251010"/>
                  <a:chExt cx="2309813" cy="1055456"/>
                </a:xfrm>
                <a:solidFill>
                  <a:schemeClr val="tx1">
                    <a:lumMod val="85000"/>
                    <a:lumOff val="15000"/>
                  </a:schemeClr>
                </a:solidFill>
              </p:grpSpPr>
              <p:sp>
                <p:nvSpPr>
                  <p:cNvPr id="59" name="Trapezoid 58"/>
                  <p:cNvSpPr/>
                  <p:nvPr/>
                </p:nvSpPr>
                <p:spPr>
                  <a:xfrm>
                    <a:off x="7487658" y="5251010"/>
                    <a:ext cx="1620570" cy="778598"/>
                  </a:xfrm>
                  <a:prstGeom prst="trapezoid">
                    <a:avLst>
                      <a:gd name="adj" fmla="val 87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Trapezoid 59"/>
                  <p:cNvSpPr/>
                  <p:nvPr/>
                </p:nvSpPr>
                <p:spPr>
                  <a:xfrm>
                    <a:off x="7162175" y="5676524"/>
                    <a:ext cx="2271536" cy="553584"/>
                  </a:xfrm>
                  <a:prstGeom prst="trapezoid">
                    <a:avLst>
                      <a:gd name="adj" fmla="val 1194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Rounded Rectangle 60"/>
                  <p:cNvSpPr/>
                  <p:nvPr/>
                </p:nvSpPr>
                <p:spPr>
                  <a:xfrm>
                    <a:off x="7143750" y="6221053"/>
                    <a:ext cx="2309813" cy="854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8" name="Rounded Rectangle 57"/>
                <p:cNvSpPr/>
                <p:nvPr/>
              </p:nvSpPr>
              <p:spPr>
                <a:xfrm>
                  <a:off x="4202823" y="341358"/>
                  <a:ext cx="7486650" cy="5118285"/>
                </a:xfrm>
                <a:prstGeom prst="roundRect">
                  <a:avLst>
                    <a:gd name="adj" fmla="val 3754"/>
                  </a:avLst>
                </a:prstGeom>
                <a:solidFill>
                  <a:schemeClr val="tx1">
                    <a:lumMod val="85000"/>
                    <a:lumOff val="1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pic>
            <p:nvPicPr>
              <p:cNvPr id="56" name="Picture 55"/>
              <p:cNvPicPr>
                <a:picLocks noChangeAspect="1"/>
              </p:cNvPicPr>
              <p:nvPr/>
            </p:nvPicPr>
            <p:blipFill rotWithShape="1">
              <a:blip r:embed="rId8"/>
              <a:srcRect b="11676"/>
              <a:stretch/>
            </p:blipFill>
            <p:spPr>
              <a:xfrm>
                <a:off x="2666261" y="1095632"/>
                <a:ext cx="6737817" cy="3719435"/>
              </a:xfrm>
              <a:prstGeom prst="rect">
                <a:avLst/>
              </a:prstGeom>
              <a:ln>
                <a:noFill/>
              </a:ln>
            </p:spPr>
          </p:pic>
        </p:grpSp>
      </p:grpSp>
      <p:grpSp>
        <p:nvGrpSpPr>
          <p:cNvPr id="4" name="Groupe 3"/>
          <p:cNvGrpSpPr/>
          <p:nvPr/>
        </p:nvGrpSpPr>
        <p:grpSpPr>
          <a:xfrm>
            <a:off x="5454752" y="1557809"/>
            <a:ext cx="1566371" cy="1849545"/>
            <a:chOff x="4565752" y="1280447"/>
            <a:chExt cx="1566371" cy="1849545"/>
          </a:xfrm>
        </p:grpSpPr>
        <p:grpSp>
          <p:nvGrpSpPr>
            <p:cNvPr id="62" name="Group 61"/>
            <p:cNvGrpSpPr/>
            <p:nvPr/>
          </p:nvGrpSpPr>
          <p:grpSpPr>
            <a:xfrm>
              <a:off x="4565752" y="1812333"/>
              <a:ext cx="1566371" cy="1317659"/>
              <a:chOff x="2240127" y="-371737"/>
              <a:chExt cx="8451059" cy="7109180"/>
            </a:xfrm>
          </p:grpSpPr>
          <p:sp>
            <p:nvSpPr>
              <p:cNvPr id="63" name="Rounded Rectangle 62"/>
              <p:cNvSpPr/>
              <p:nvPr/>
            </p:nvSpPr>
            <p:spPr>
              <a:xfrm>
                <a:off x="8000031" y="1087255"/>
                <a:ext cx="2691155" cy="5650188"/>
              </a:xfrm>
              <a:prstGeom prst="roundRect">
                <a:avLst/>
              </a:prstGeom>
              <a:solidFill>
                <a:schemeClr val="tx1">
                  <a:lumMod val="85000"/>
                  <a:lumOff val="1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4" name="Picture 63"/>
              <p:cNvPicPr>
                <a:picLocks noChangeAspect="1"/>
              </p:cNvPicPr>
              <p:nvPr/>
            </p:nvPicPr>
            <p:blipFill>
              <a:blip r:embed="rId9"/>
              <a:stretch>
                <a:fillRect/>
              </a:stretch>
            </p:blipFill>
            <p:spPr>
              <a:xfrm>
                <a:off x="8149341" y="1946110"/>
                <a:ext cx="2382337" cy="3985133"/>
              </a:xfrm>
              <a:prstGeom prst="rect">
                <a:avLst/>
              </a:prstGeom>
              <a:ln>
                <a:noFill/>
              </a:ln>
            </p:spPr>
          </p:pic>
          <p:pic>
            <p:nvPicPr>
              <p:cNvPr id="65" name="Picture 64"/>
              <p:cNvPicPr>
                <a:picLocks noChangeAspect="1"/>
              </p:cNvPicPr>
              <p:nvPr/>
            </p:nvPicPr>
            <p:blipFill>
              <a:blip r:embed="rId10"/>
              <a:stretch>
                <a:fillRect/>
              </a:stretch>
            </p:blipFill>
            <p:spPr>
              <a:xfrm>
                <a:off x="8755769" y="-261883"/>
                <a:ext cx="1279255" cy="1279255"/>
              </a:xfrm>
              <a:prstGeom prst="rect">
                <a:avLst/>
              </a:prstGeom>
              <a:ln>
                <a:noFill/>
              </a:ln>
            </p:spPr>
          </p:pic>
          <p:pic>
            <p:nvPicPr>
              <p:cNvPr id="66" name="Picture 65"/>
              <p:cNvPicPr>
                <a:picLocks noChangeAspect="1"/>
              </p:cNvPicPr>
              <p:nvPr/>
            </p:nvPicPr>
            <p:blipFill>
              <a:blip r:embed="rId11"/>
              <a:stretch>
                <a:fillRect/>
              </a:stretch>
            </p:blipFill>
            <p:spPr>
              <a:xfrm>
                <a:off x="5868414" y="-371737"/>
                <a:ext cx="1500058" cy="1500058"/>
              </a:xfrm>
              <a:prstGeom prst="rect">
                <a:avLst/>
              </a:prstGeom>
              <a:ln>
                <a:noFill/>
              </a:ln>
            </p:spPr>
          </p:pic>
          <p:sp>
            <p:nvSpPr>
              <p:cNvPr id="67" name="Rounded Rectangle 66"/>
              <p:cNvSpPr/>
              <p:nvPr/>
            </p:nvSpPr>
            <p:spPr>
              <a:xfrm>
                <a:off x="2240127" y="1087255"/>
                <a:ext cx="2691155" cy="5650188"/>
              </a:xfrm>
              <a:prstGeom prst="roundRect">
                <a:avLst/>
              </a:prstGeom>
              <a:solidFill>
                <a:schemeClr val="tx1">
                  <a:lumMod val="85000"/>
                  <a:lumOff val="1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Rounded Rectangle 67"/>
              <p:cNvSpPr/>
              <p:nvPr/>
            </p:nvSpPr>
            <p:spPr>
              <a:xfrm>
                <a:off x="5120079" y="1087255"/>
                <a:ext cx="2691155" cy="5650188"/>
              </a:xfrm>
              <a:prstGeom prst="roundRect">
                <a:avLst/>
              </a:prstGeom>
              <a:solidFill>
                <a:schemeClr val="tx1">
                  <a:lumMod val="85000"/>
                  <a:lumOff val="1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9" name="Picture 68"/>
              <p:cNvPicPr>
                <a:picLocks noChangeAspect="1"/>
              </p:cNvPicPr>
              <p:nvPr/>
            </p:nvPicPr>
            <p:blipFill>
              <a:blip r:embed="rId12"/>
              <a:stretch>
                <a:fillRect/>
              </a:stretch>
            </p:blipFill>
            <p:spPr>
              <a:xfrm>
                <a:off x="2981049" y="-371737"/>
                <a:ext cx="1384993" cy="1384992"/>
              </a:xfrm>
              <a:prstGeom prst="rect">
                <a:avLst/>
              </a:prstGeom>
              <a:ln>
                <a:noFill/>
              </a:ln>
            </p:spPr>
          </p:pic>
          <p:pic>
            <p:nvPicPr>
              <p:cNvPr id="70" name="Picture 69"/>
              <p:cNvPicPr>
                <a:picLocks noChangeAspect="1"/>
              </p:cNvPicPr>
              <p:nvPr/>
            </p:nvPicPr>
            <p:blipFill>
              <a:blip r:embed="rId13"/>
              <a:stretch>
                <a:fillRect/>
              </a:stretch>
            </p:blipFill>
            <p:spPr>
              <a:xfrm>
                <a:off x="2384266" y="1946110"/>
                <a:ext cx="2392534" cy="3985133"/>
              </a:xfrm>
              <a:prstGeom prst="rect">
                <a:avLst/>
              </a:prstGeom>
              <a:ln>
                <a:noFill/>
              </a:ln>
            </p:spPr>
          </p:pic>
          <p:pic>
            <p:nvPicPr>
              <p:cNvPr id="71" name="Picture 70"/>
              <p:cNvPicPr>
                <a:picLocks noChangeAspect="1"/>
              </p:cNvPicPr>
              <p:nvPr/>
            </p:nvPicPr>
            <p:blipFill>
              <a:blip r:embed="rId14"/>
              <a:stretch>
                <a:fillRect/>
              </a:stretch>
            </p:blipFill>
            <p:spPr>
              <a:xfrm>
                <a:off x="5265270" y="1946110"/>
                <a:ext cx="2389623" cy="3985133"/>
              </a:xfrm>
              <a:prstGeom prst="rect">
                <a:avLst/>
              </a:prstGeom>
              <a:ln>
                <a:noFill/>
              </a:ln>
            </p:spPr>
          </p:pic>
        </p:grpSp>
        <p:pic>
          <p:nvPicPr>
            <p:cNvPr id="72" name="Picture 71"/>
            <p:cNvPicPr>
              <a:picLocks/>
            </p:cNvPicPr>
            <p:nvPr/>
          </p:nvPicPr>
          <p:blipFill>
            <a:blip r:embed="rId15"/>
            <a:stretch>
              <a:fillRect/>
            </a:stretch>
          </p:blipFill>
          <p:spPr>
            <a:xfrm>
              <a:off x="4949627" y="1280447"/>
              <a:ext cx="798621" cy="515239"/>
            </a:xfrm>
            <a:prstGeom prst="rect">
              <a:avLst/>
            </a:prstGeom>
          </p:spPr>
        </p:pic>
      </p:grpSp>
      <p:grpSp>
        <p:nvGrpSpPr>
          <p:cNvPr id="3" name="Groupe 2"/>
          <p:cNvGrpSpPr/>
          <p:nvPr/>
        </p:nvGrpSpPr>
        <p:grpSpPr>
          <a:xfrm>
            <a:off x="3968287" y="1557809"/>
            <a:ext cx="1233282" cy="1753660"/>
            <a:chOff x="3079287" y="1280447"/>
            <a:chExt cx="1233282" cy="1753660"/>
          </a:xfrm>
        </p:grpSpPr>
        <p:grpSp>
          <p:nvGrpSpPr>
            <p:cNvPr id="33" name="Group 32"/>
            <p:cNvGrpSpPr/>
            <p:nvPr/>
          </p:nvGrpSpPr>
          <p:grpSpPr>
            <a:xfrm>
              <a:off x="3079287" y="2190968"/>
              <a:ext cx="1233282" cy="843139"/>
              <a:chOff x="2352675" y="341358"/>
              <a:chExt cx="7486650" cy="5118285"/>
            </a:xfrm>
          </p:grpSpPr>
          <p:sp>
            <p:nvSpPr>
              <p:cNvPr id="35" name="Rounded Rectangle 34"/>
              <p:cNvSpPr/>
              <p:nvPr/>
            </p:nvSpPr>
            <p:spPr>
              <a:xfrm>
                <a:off x="2352675" y="341358"/>
                <a:ext cx="7486650" cy="5118285"/>
              </a:xfrm>
              <a:prstGeom prst="roundRect">
                <a:avLst>
                  <a:gd name="adj" fmla="val 3754"/>
                </a:avLst>
              </a:prstGeom>
              <a:solidFill>
                <a:schemeClr val="tx1">
                  <a:lumMod val="85000"/>
                  <a:lumOff val="1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6" name="Picture 35"/>
              <p:cNvPicPr>
                <a:picLocks noChangeAspect="1"/>
              </p:cNvPicPr>
              <p:nvPr/>
            </p:nvPicPr>
            <p:blipFill>
              <a:blip r:embed="rId16"/>
              <a:stretch>
                <a:fillRect/>
              </a:stretch>
            </p:blipFill>
            <p:spPr>
              <a:xfrm>
                <a:off x="2706774" y="972065"/>
                <a:ext cx="6730320" cy="3786537"/>
              </a:xfrm>
              <a:prstGeom prst="rect">
                <a:avLst/>
              </a:prstGeom>
              <a:ln>
                <a:noFill/>
              </a:ln>
            </p:spPr>
          </p:pic>
        </p:grpSp>
        <p:pic>
          <p:nvPicPr>
            <p:cNvPr id="73" name="Picture 72"/>
            <p:cNvPicPr>
              <a:picLocks/>
            </p:cNvPicPr>
            <p:nvPr/>
          </p:nvPicPr>
          <p:blipFill>
            <a:blip r:embed="rId15"/>
            <a:stretch>
              <a:fillRect/>
            </a:stretch>
          </p:blipFill>
          <p:spPr>
            <a:xfrm>
              <a:off x="3296618" y="1280447"/>
              <a:ext cx="798621" cy="515239"/>
            </a:xfrm>
            <a:prstGeom prst="rect">
              <a:avLst/>
            </a:prstGeom>
          </p:spPr>
        </p:pic>
      </p:grpSp>
      <p:grpSp>
        <p:nvGrpSpPr>
          <p:cNvPr id="10" name="Groupe 9"/>
          <p:cNvGrpSpPr/>
          <p:nvPr/>
        </p:nvGrpSpPr>
        <p:grpSpPr>
          <a:xfrm>
            <a:off x="501991" y="2151009"/>
            <a:ext cx="2326147" cy="634641"/>
            <a:chOff x="628991" y="1871609"/>
            <a:chExt cx="2326147" cy="634641"/>
          </a:xfrm>
        </p:grpSpPr>
        <p:sp>
          <p:nvSpPr>
            <p:cNvPr id="75" name="TextBox 74"/>
            <p:cNvSpPr txBox="1"/>
            <p:nvPr/>
          </p:nvSpPr>
          <p:spPr>
            <a:xfrm>
              <a:off x="1277213" y="1938646"/>
              <a:ext cx="1677925" cy="421171"/>
            </a:xfrm>
            <a:prstGeom prst="rect">
              <a:avLst/>
            </a:prstGeom>
            <a:noFill/>
          </p:spPr>
          <p:txBody>
            <a:bodyPr wrap="none" rtlCol="0">
              <a:spAutoFit/>
            </a:bodyPr>
            <a:lstStyle/>
            <a:p>
              <a:r>
                <a:rPr lang="en-US" sz="2800" dirty="0">
                  <a:solidFill>
                    <a:prstClr val="white"/>
                  </a:solidFill>
                </a:rPr>
                <a:t>Windows 8.1</a:t>
              </a:r>
            </a:p>
          </p:txBody>
        </p:sp>
        <p:pic>
          <p:nvPicPr>
            <p:cNvPr id="76" name="Picture 75"/>
            <p:cNvPicPr>
              <a:picLocks noChangeAspect="1"/>
            </p:cNvPicPr>
            <p:nvPr/>
          </p:nvPicPr>
          <p:blipFill>
            <a:blip r:embed="rId17" cstate="print">
              <a:biLevel thresh="50000"/>
              <a:extLst>
                <a:ext uri="{28A0092B-C50C-407E-A947-70E740481C1C}">
                  <a14:useLocalDpi xmlns:a14="http://schemas.microsoft.com/office/drawing/2010/main" val="0"/>
                </a:ext>
              </a:extLst>
            </a:blip>
            <a:stretch>
              <a:fillRect/>
            </a:stretch>
          </p:blipFill>
          <p:spPr>
            <a:xfrm>
              <a:off x="628991" y="1871609"/>
              <a:ext cx="578871" cy="634641"/>
            </a:xfrm>
            <a:prstGeom prst="rect">
              <a:avLst/>
            </a:prstGeom>
            <a:noFill/>
          </p:spPr>
        </p:pic>
      </p:grpSp>
      <p:pic>
        <p:nvPicPr>
          <p:cNvPr id="89" name="Picture 88"/>
          <p:cNvPicPr>
            <a:picLocks noChangeAspect="1"/>
          </p:cNvPicPr>
          <p:nvPr/>
        </p:nvPicPr>
        <p:blipFill>
          <a:blip r:embed="rId18"/>
          <a:stretch>
            <a:fillRect/>
          </a:stretch>
        </p:blipFill>
        <p:spPr>
          <a:xfrm>
            <a:off x="7842586" y="5401332"/>
            <a:ext cx="580634" cy="1036696"/>
          </a:xfrm>
          <a:prstGeom prst="rect">
            <a:avLst/>
          </a:prstGeom>
        </p:spPr>
      </p:pic>
      <p:pic>
        <p:nvPicPr>
          <p:cNvPr id="2" name="Picture 1"/>
          <p:cNvPicPr>
            <a:picLocks noChangeAspect="1"/>
          </p:cNvPicPr>
          <p:nvPr/>
        </p:nvPicPr>
        <p:blipFill>
          <a:blip r:embed="rId19"/>
          <a:stretch>
            <a:fillRect/>
          </a:stretch>
        </p:blipFill>
        <p:spPr>
          <a:xfrm>
            <a:off x="3623322" y="4094291"/>
            <a:ext cx="3937513" cy="2614082"/>
          </a:xfrm>
          <a:prstGeom prst="rect">
            <a:avLst/>
          </a:prstGeom>
        </p:spPr>
      </p:pic>
      <p:sp>
        <p:nvSpPr>
          <p:cNvPr id="8" name="TextBox 7"/>
          <p:cNvSpPr txBox="1"/>
          <p:nvPr/>
        </p:nvSpPr>
        <p:spPr>
          <a:xfrm>
            <a:off x="4580963" y="3148593"/>
            <a:ext cx="184731" cy="369332"/>
          </a:xfrm>
          <a:prstGeom prst="rect">
            <a:avLst/>
          </a:prstGeom>
          <a:noFill/>
        </p:spPr>
        <p:txBody>
          <a:bodyPr wrap="none" rtlCol="0">
            <a:spAutoFit/>
          </a:bodyPr>
          <a:lstStyle/>
          <a:p>
            <a:endParaRPr lang="en-US" dirty="0">
              <a:solidFill>
                <a:srgbClr val="FFFFFF"/>
              </a:solidFill>
            </a:endParaRPr>
          </a:p>
        </p:txBody>
      </p:sp>
      <p:grpSp>
        <p:nvGrpSpPr>
          <p:cNvPr id="9" name="Groupe 8"/>
          <p:cNvGrpSpPr/>
          <p:nvPr/>
        </p:nvGrpSpPr>
        <p:grpSpPr>
          <a:xfrm>
            <a:off x="506447" y="4535603"/>
            <a:ext cx="2248141" cy="634641"/>
            <a:chOff x="633447" y="4256203"/>
            <a:chExt cx="2248141" cy="634641"/>
          </a:xfrm>
        </p:grpSpPr>
        <p:sp>
          <p:nvSpPr>
            <p:cNvPr id="74" name="TextBox 73"/>
            <p:cNvSpPr txBox="1"/>
            <p:nvPr/>
          </p:nvSpPr>
          <p:spPr>
            <a:xfrm>
              <a:off x="1277213" y="4362937"/>
              <a:ext cx="1604375" cy="421171"/>
            </a:xfrm>
            <a:prstGeom prst="rect">
              <a:avLst/>
            </a:prstGeom>
            <a:noFill/>
          </p:spPr>
          <p:txBody>
            <a:bodyPr wrap="none" rtlCol="0">
              <a:spAutoFit/>
            </a:bodyPr>
            <a:lstStyle/>
            <a:p>
              <a:r>
                <a:rPr lang="en-US" sz="2800" dirty="0">
                  <a:solidFill>
                    <a:prstClr val="white"/>
                  </a:solidFill>
                </a:rPr>
                <a:t>Windows 10</a:t>
              </a:r>
            </a:p>
          </p:txBody>
        </p:sp>
        <p:pic>
          <p:nvPicPr>
            <p:cNvPr id="77" name="Picture 75"/>
            <p:cNvPicPr>
              <a:picLocks noChangeAspect="1"/>
            </p:cNvPicPr>
            <p:nvPr/>
          </p:nvPicPr>
          <p:blipFill>
            <a:blip r:embed="rId17" cstate="print">
              <a:biLevel thresh="50000"/>
              <a:extLst>
                <a:ext uri="{28A0092B-C50C-407E-A947-70E740481C1C}">
                  <a14:useLocalDpi xmlns:a14="http://schemas.microsoft.com/office/drawing/2010/main" val="0"/>
                </a:ext>
              </a:extLst>
            </a:blip>
            <a:stretch>
              <a:fillRect/>
            </a:stretch>
          </p:blipFill>
          <p:spPr>
            <a:xfrm>
              <a:off x="633447" y="4256203"/>
              <a:ext cx="578871" cy="634641"/>
            </a:xfrm>
            <a:prstGeom prst="rect">
              <a:avLst/>
            </a:prstGeom>
            <a:noFill/>
          </p:spPr>
        </p:pic>
      </p:grpSp>
      <p:sp>
        <p:nvSpPr>
          <p:cNvPr id="82" name="Title 3"/>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fr-FR" dirty="0" smtClean="0">
                <a:solidFill>
                  <a:schemeClr val="bg1"/>
                </a:solidFill>
              </a:rPr>
              <a:t>Cartographie : Expérience unifiée</a:t>
            </a:r>
            <a:endParaRPr lang="fr-FR" sz="3529" dirty="0">
              <a:solidFill>
                <a:schemeClr val="bg1"/>
              </a:solidFill>
            </a:endParaRPr>
          </a:p>
        </p:txBody>
      </p:sp>
    </p:spTree>
    <p:extLst>
      <p:ext uri="{BB962C8B-B14F-4D97-AF65-F5344CB8AC3E}">
        <p14:creationId xmlns:p14="http://schemas.microsoft.com/office/powerpoint/2010/main" val="33455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2" presetClass="entr" presetSubtype="4"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additive="base">
                                        <p:cTn id="38" dur="500" fill="hold"/>
                                        <p:tgtEl>
                                          <p:spTgt spid="2"/>
                                        </p:tgtEl>
                                        <p:attrNameLst>
                                          <p:attrName>ppt_x</p:attrName>
                                        </p:attrNameLst>
                                      </p:cBhvr>
                                      <p:tavLst>
                                        <p:tav tm="0">
                                          <p:val>
                                            <p:strVal val="#ppt_x"/>
                                          </p:val>
                                        </p:tav>
                                        <p:tav tm="100000">
                                          <p:val>
                                            <p:strVal val="#ppt_x"/>
                                          </p:val>
                                        </p:tav>
                                      </p:tavLst>
                                    </p:anim>
                                    <p:anim calcmode="lin" valueType="num">
                                      <p:cBhvr additive="base">
                                        <p:cTn id="39" dur="500" fill="hold"/>
                                        <p:tgtEl>
                                          <p:spTgt spid="2"/>
                                        </p:tgtEl>
                                        <p:attrNameLst>
                                          <p:attrName>ppt_y</p:attrName>
                                        </p:attrNameLst>
                                      </p:cBhvr>
                                      <p:tavLst>
                                        <p:tav tm="0">
                                          <p:val>
                                            <p:strVal val="1+#ppt_h/2"/>
                                          </p:val>
                                        </p:tav>
                                        <p:tav tm="100000">
                                          <p:val>
                                            <p:strVal val="#ppt_y"/>
                                          </p:val>
                                        </p:tav>
                                      </p:tavLst>
                                    </p:anim>
                                  </p:childTnLst>
                                </p:cTn>
                              </p:par>
                            </p:childTnLst>
                          </p:cTn>
                        </p:par>
                        <p:par>
                          <p:cTn id="40" fill="hold">
                            <p:stCondLst>
                              <p:cond delay="1000"/>
                            </p:stCondLst>
                            <p:childTnLst>
                              <p:par>
                                <p:cTn id="41" presetID="2" presetClass="entr" presetSubtype="4" fill="hold" nodeType="afterEffect">
                                  <p:stCondLst>
                                    <p:cond delay="0"/>
                                  </p:stCondLst>
                                  <p:childTnLst>
                                    <p:set>
                                      <p:cBhvr>
                                        <p:cTn id="42" dur="1" fill="hold">
                                          <p:stCondLst>
                                            <p:cond delay="0"/>
                                          </p:stCondLst>
                                        </p:cTn>
                                        <p:tgtEl>
                                          <p:spTgt spid="89"/>
                                        </p:tgtEl>
                                        <p:attrNameLst>
                                          <p:attrName>style.visibility</p:attrName>
                                        </p:attrNameLst>
                                      </p:cBhvr>
                                      <p:to>
                                        <p:strVal val="visible"/>
                                      </p:to>
                                    </p:set>
                                    <p:anim calcmode="lin" valueType="num">
                                      <p:cBhvr additive="base">
                                        <p:cTn id="43" dur="500" fill="hold"/>
                                        <p:tgtEl>
                                          <p:spTgt spid="89"/>
                                        </p:tgtEl>
                                        <p:attrNameLst>
                                          <p:attrName>ppt_x</p:attrName>
                                        </p:attrNameLst>
                                      </p:cBhvr>
                                      <p:tavLst>
                                        <p:tav tm="0">
                                          <p:val>
                                            <p:strVal val="#ppt_x"/>
                                          </p:val>
                                        </p:tav>
                                        <p:tav tm="100000">
                                          <p:val>
                                            <p:strVal val="#ppt_x"/>
                                          </p:val>
                                        </p:tav>
                                      </p:tavLst>
                                    </p:anim>
                                    <p:anim calcmode="lin" valueType="num">
                                      <p:cBhvr additive="base">
                                        <p:cTn id="4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pic>
        <p:nvPicPr>
          <p:cNvPr id="131" name="Picture 130"/>
          <p:cNvPicPr>
            <a:picLocks noChangeAspect="1"/>
          </p:cNvPicPr>
          <p:nvPr/>
        </p:nvPicPr>
        <p:blipFill>
          <a:blip r:embed="rId3"/>
          <a:stretch>
            <a:fillRect/>
          </a:stretch>
        </p:blipFill>
        <p:spPr>
          <a:xfrm>
            <a:off x="4578487" y="857218"/>
            <a:ext cx="2680939" cy="2708239"/>
          </a:xfrm>
          <a:prstGeom prst="rect">
            <a:avLst/>
          </a:prstGeom>
        </p:spPr>
      </p:pic>
      <p:grpSp>
        <p:nvGrpSpPr>
          <p:cNvPr id="45" name="Group 44"/>
          <p:cNvGrpSpPr/>
          <p:nvPr/>
        </p:nvGrpSpPr>
        <p:grpSpPr>
          <a:xfrm>
            <a:off x="1728603" y="1685034"/>
            <a:ext cx="1339753" cy="619153"/>
            <a:chOff x="1878717" y="1803664"/>
            <a:chExt cx="1339753" cy="619153"/>
          </a:xfrm>
        </p:grpSpPr>
        <p:pic>
          <p:nvPicPr>
            <p:cNvPr id="63" name="Picture 62"/>
            <p:cNvPicPr>
              <a:picLocks noChangeAspect="1"/>
            </p:cNvPicPr>
            <p:nvPr/>
          </p:nvPicPr>
          <p:blipFill>
            <a:blip r:embed="rId4"/>
            <a:stretch>
              <a:fillRect/>
            </a:stretch>
          </p:blipFill>
          <p:spPr>
            <a:xfrm>
              <a:off x="2407466" y="1803664"/>
              <a:ext cx="811004" cy="619153"/>
            </a:xfrm>
            <a:prstGeom prst="rect">
              <a:avLst/>
            </a:prstGeom>
          </p:spPr>
        </p:pic>
        <p:sp>
          <p:nvSpPr>
            <p:cNvPr id="64" name="TextBox 63"/>
            <p:cNvSpPr txBox="1"/>
            <p:nvPr/>
          </p:nvSpPr>
          <p:spPr>
            <a:xfrm>
              <a:off x="1878717" y="1820051"/>
              <a:ext cx="677515" cy="584775"/>
            </a:xfrm>
            <a:prstGeom prst="rect">
              <a:avLst/>
            </a:prstGeom>
            <a:noFill/>
          </p:spPr>
          <p:txBody>
            <a:bodyPr wrap="square" rtlCol="0">
              <a:spAutoFit/>
            </a:bodyPr>
            <a:lstStyle/>
            <a:p>
              <a:r>
                <a:rPr lang="en-US" sz="3200" dirty="0" smtClean="0">
                  <a:solidFill>
                    <a:prstClr val="white"/>
                  </a:solidFill>
                </a:rPr>
                <a:t>2D</a:t>
              </a:r>
              <a:endParaRPr lang="en-US" sz="4400" dirty="0">
                <a:solidFill>
                  <a:prstClr val="white"/>
                </a:solidFill>
              </a:endParaRPr>
            </a:p>
          </p:txBody>
        </p:sp>
      </p:grpSp>
      <p:sp>
        <p:nvSpPr>
          <p:cNvPr id="59" name="Cloud 58"/>
          <p:cNvSpPr/>
          <p:nvPr/>
        </p:nvSpPr>
        <p:spPr>
          <a:xfrm>
            <a:off x="7538376" y="5810170"/>
            <a:ext cx="2816516" cy="99050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0" name="Cloud 59"/>
          <p:cNvSpPr/>
          <p:nvPr/>
        </p:nvSpPr>
        <p:spPr>
          <a:xfrm>
            <a:off x="1798023" y="5841723"/>
            <a:ext cx="2721187" cy="99050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HERE Location Platform</a:t>
            </a:r>
            <a:endParaRPr lang="en-US" dirty="0">
              <a:solidFill>
                <a:schemeClr val="tx1"/>
              </a:solidFill>
            </a:endParaRPr>
          </a:p>
        </p:txBody>
      </p:sp>
      <p:sp>
        <p:nvSpPr>
          <p:cNvPr id="79" name="Title 1"/>
          <p:cNvSpPr>
            <a:spLocks noGrp="1"/>
          </p:cNvSpPr>
          <p:nvPr>
            <p:ph type="title"/>
          </p:nvPr>
        </p:nvSpPr>
        <p:spPr>
          <a:xfrm>
            <a:off x="3376852" y="275462"/>
            <a:ext cx="6182925" cy="492093"/>
          </a:xfrm>
        </p:spPr>
        <p:txBody>
          <a:bodyPr>
            <a:normAutofit fontScale="90000"/>
          </a:bodyPr>
          <a:lstStyle/>
          <a:p>
            <a:r>
              <a:rPr lang="en-US" sz="4800" dirty="0" smtClean="0">
                <a:solidFill>
                  <a:schemeClr val="bg1"/>
                </a:solidFill>
              </a:rPr>
              <a:t>Maps Platform in Windows</a:t>
            </a:r>
            <a:endParaRPr lang="en-US" sz="4800" dirty="0">
              <a:solidFill>
                <a:schemeClr val="bg1"/>
              </a:solidFill>
            </a:endParaRPr>
          </a:p>
        </p:txBody>
      </p:sp>
      <p:sp>
        <p:nvSpPr>
          <p:cNvPr id="78" name="Back"/>
          <p:cNvSpPr/>
          <p:nvPr/>
        </p:nvSpPr>
        <p:spPr>
          <a:xfrm>
            <a:off x="2125938" y="4471907"/>
            <a:ext cx="8043108" cy="81776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smtClean="0">
              <a:solidFill>
                <a:prstClr val="white"/>
              </a:solidFill>
            </a:endParaRPr>
          </a:p>
        </p:txBody>
      </p:sp>
      <p:sp>
        <p:nvSpPr>
          <p:cNvPr id="83" name="Base"/>
          <p:cNvSpPr/>
          <p:nvPr/>
        </p:nvSpPr>
        <p:spPr bwMode="auto">
          <a:xfrm>
            <a:off x="2125860" y="3644091"/>
            <a:ext cx="8040111" cy="1697143"/>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00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5" name="Store"/>
          <p:cNvGrpSpPr/>
          <p:nvPr/>
        </p:nvGrpSpPr>
        <p:grpSpPr>
          <a:xfrm>
            <a:off x="6863913" y="5403096"/>
            <a:ext cx="1684167" cy="720197"/>
            <a:chOff x="7574900" y="3506973"/>
            <a:chExt cx="1688884" cy="793200"/>
          </a:xfrm>
        </p:grpSpPr>
        <p:sp>
          <p:nvSpPr>
            <p:cNvPr id="86" name="TextBox 85"/>
            <p:cNvSpPr txBox="1"/>
            <p:nvPr/>
          </p:nvSpPr>
          <p:spPr>
            <a:xfrm>
              <a:off x="7853238" y="3506973"/>
              <a:ext cx="1410546" cy="793200"/>
            </a:xfrm>
            <a:prstGeom prst="rect">
              <a:avLst/>
            </a:prstGeom>
            <a:noFill/>
          </p:spPr>
          <p:txBody>
            <a:bodyPr wrap="square" lIns="137160" tIns="109728" rIns="137160" bIns="109728" rtlCol="0">
              <a:spAutoFit/>
            </a:bodyPr>
            <a:lstStyle/>
            <a:p>
              <a:pPr>
                <a:lnSpc>
                  <a:spcPct val="90000"/>
                </a:lnSpc>
                <a:spcBef>
                  <a:spcPts val="600"/>
                </a:spcBef>
              </a:pPr>
              <a:r>
                <a:rPr lang="en-US" sz="1200" dirty="0" smtClean="0">
                  <a:solidFill>
                    <a:srgbClr val="5B9BD5">
                      <a:lumMod val="20000"/>
                      <a:lumOff val="80000"/>
                    </a:srgbClr>
                  </a:solidFill>
                </a:rPr>
                <a:t>One Store +</a:t>
              </a:r>
              <a:br>
                <a:rPr lang="en-US" sz="1200" dirty="0" smtClean="0">
                  <a:solidFill>
                    <a:srgbClr val="5B9BD5">
                      <a:lumMod val="20000"/>
                      <a:lumOff val="80000"/>
                    </a:srgbClr>
                  </a:solidFill>
                </a:rPr>
              </a:br>
              <a:r>
                <a:rPr lang="en-US" sz="1200" dirty="0" smtClean="0">
                  <a:solidFill>
                    <a:srgbClr val="5B9BD5">
                      <a:lumMod val="20000"/>
                      <a:lumOff val="80000"/>
                    </a:srgbClr>
                  </a:solidFill>
                </a:rPr>
                <a:t>One Dev Center</a:t>
              </a:r>
            </a:p>
          </p:txBody>
        </p:sp>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88" name="Legacy"/>
          <p:cNvGrpSpPr/>
          <p:nvPr/>
        </p:nvGrpSpPr>
        <p:grpSpPr>
          <a:xfrm>
            <a:off x="8640792" y="5134482"/>
            <a:ext cx="1473293" cy="553998"/>
            <a:chOff x="5616311" y="3984572"/>
            <a:chExt cx="1622637" cy="610154"/>
          </a:xfrm>
        </p:grpSpPr>
        <p:pic>
          <p:nvPicPr>
            <p:cNvPr id="89" name="Picture 8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90" name="TextBox 89"/>
            <p:cNvSpPr txBox="1"/>
            <p:nvPr/>
          </p:nvSpPr>
          <p:spPr>
            <a:xfrm>
              <a:off x="5805420" y="3984572"/>
              <a:ext cx="1433528" cy="610154"/>
            </a:xfrm>
            <a:prstGeom prst="rect">
              <a:avLst/>
            </a:prstGeom>
            <a:noFill/>
          </p:spPr>
          <p:txBody>
            <a:bodyPr wrap="square" lIns="91440" tIns="109728" rIns="0" bIns="109728" rtlCol="0">
              <a:spAutoFit/>
            </a:bodyPr>
            <a:lstStyle/>
            <a:p>
              <a:pPr>
                <a:lnSpc>
                  <a:spcPct val="90000"/>
                </a:lnSpc>
                <a:spcBef>
                  <a:spcPts val="600"/>
                </a:spcBef>
              </a:pPr>
              <a:r>
                <a:rPr lang="en-US" sz="1200" dirty="0" smtClean="0">
                  <a:solidFill>
                    <a:srgbClr val="5B9BD5">
                      <a:lumMod val="20000"/>
                      <a:lumOff val="80000"/>
                    </a:srgbClr>
                  </a:solidFill>
                </a:rPr>
                <a:t>Full Support for Existing Code</a:t>
              </a:r>
            </a:p>
          </p:txBody>
        </p:sp>
      </p:grpSp>
      <p:grpSp>
        <p:nvGrpSpPr>
          <p:cNvPr id="91" name="One SDK"/>
          <p:cNvGrpSpPr/>
          <p:nvPr/>
        </p:nvGrpSpPr>
        <p:grpSpPr>
          <a:xfrm>
            <a:off x="5549926" y="5486196"/>
            <a:ext cx="1357092" cy="553998"/>
            <a:chOff x="4743955" y="3603809"/>
            <a:chExt cx="1357092" cy="553998"/>
          </a:xfrm>
        </p:grpSpPr>
        <p:sp>
          <p:nvSpPr>
            <p:cNvPr id="92" name="TextBox 91"/>
            <p:cNvSpPr txBox="1"/>
            <p:nvPr/>
          </p:nvSpPr>
          <p:spPr>
            <a:xfrm>
              <a:off x="4923282" y="3603809"/>
              <a:ext cx="1177765" cy="553998"/>
            </a:xfrm>
            <a:prstGeom prst="rect">
              <a:avLst/>
            </a:prstGeom>
            <a:noFill/>
          </p:spPr>
          <p:txBody>
            <a:bodyPr wrap="square" lIns="137160" tIns="109728" rIns="137160" bIns="109728" rtlCol="0">
              <a:spAutoFit/>
            </a:bodyPr>
            <a:lstStyle/>
            <a:p>
              <a:pPr>
                <a:lnSpc>
                  <a:spcPct val="90000"/>
                </a:lnSpc>
                <a:spcBef>
                  <a:spcPts val="600"/>
                </a:spcBef>
              </a:pPr>
              <a:r>
                <a:rPr lang="en-US" sz="1200" dirty="0" smtClean="0">
                  <a:solidFill>
                    <a:srgbClr val="5B9BD5">
                      <a:lumMod val="20000"/>
                      <a:lumOff val="80000"/>
                    </a:srgbClr>
                  </a:solidFill>
                </a:rPr>
                <a:t>SDK +</a:t>
              </a:r>
              <a:br>
                <a:rPr lang="en-US" sz="1200" dirty="0" smtClean="0">
                  <a:solidFill>
                    <a:srgbClr val="5B9BD5">
                      <a:lumMod val="20000"/>
                      <a:lumOff val="80000"/>
                    </a:srgbClr>
                  </a:solidFill>
                </a:rPr>
              </a:br>
              <a:r>
                <a:rPr lang="en-US" sz="1200" dirty="0" smtClean="0">
                  <a:solidFill>
                    <a:srgbClr val="5B9BD5">
                      <a:lumMod val="20000"/>
                      <a:lumOff val="80000"/>
                    </a:srgbClr>
                  </a:solidFill>
                </a:rPr>
                <a:t>Services</a:t>
              </a:r>
            </a:p>
          </p:txBody>
        </p:sp>
        <p:pic>
          <p:nvPicPr>
            <p:cNvPr id="93" name="Picture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43955" y="3741021"/>
              <a:ext cx="283272" cy="283272"/>
            </a:xfrm>
            <a:prstGeom prst="rect">
              <a:avLst/>
            </a:prstGeom>
          </p:spPr>
        </p:pic>
      </p:grpSp>
      <p:grpSp>
        <p:nvGrpSpPr>
          <p:cNvPr id="94" name="Adaptive UI"/>
          <p:cNvGrpSpPr/>
          <p:nvPr/>
        </p:nvGrpSpPr>
        <p:grpSpPr>
          <a:xfrm>
            <a:off x="2299810" y="5109878"/>
            <a:ext cx="1542833" cy="553998"/>
            <a:chOff x="1274764" y="3263907"/>
            <a:chExt cx="1542833" cy="553998"/>
          </a:xfrm>
        </p:grpSpPr>
        <p:sp>
          <p:nvSpPr>
            <p:cNvPr id="95" name="TextBox 94"/>
            <p:cNvSpPr txBox="1"/>
            <p:nvPr/>
          </p:nvSpPr>
          <p:spPr>
            <a:xfrm>
              <a:off x="1592022" y="3263907"/>
              <a:ext cx="1225575" cy="553998"/>
            </a:xfrm>
            <a:prstGeom prst="rect">
              <a:avLst/>
            </a:prstGeom>
            <a:noFill/>
          </p:spPr>
          <p:txBody>
            <a:bodyPr wrap="square" lIns="137160" tIns="109728" rIns="137160" bIns="109728" rtlCol="0">
              <a:spAutoFit/>
            </a:bodyPr>
            <a:lstStyle/>
            <a:p>
              <a:pPr>
                <a:lnSpc>
                  <a:spcPct val="90000"/>
                </a:lnSpc>
                <a:spcBef>
                  <a:spcPts val="600"/>
                </a:spcBef>
              </a:pPr>
              <a:r>
                <a:rPr lang="en-US" sz="1200" dirty="0" smtClean="0">
                  <a:solidFill>
                    <a:srgbClr val="5B9BD5">
                      <a:lumMod val="20000"/>
                      <a:lumOff val="80000"/>
                    </a:srgbClr>
                  </a:solidFill>
                </a:rPr>
                <a:t>Adaptive </a:t>
              </a:r>
              <a:br>
                <a:rPr lang="en-US" sz="1200" dirty="0" smtClean="0">
                  <a:solidFill>
                    <a:srgbClr val="5B9BD5">
                      <a:lumMod val="20000"/>
                      <a:lumOff val="80000"/>
                    </a:srgbClr>
                  </a:solidFill>
                </a:rPr>
              </a:br>
              <a:r>
                <a:rPr lang="en-US" sz="1200" dirty="0" smtClean="0">
                  <a:solidFill>
                    <a:srgbClr val="5B9BD5">
                      <a:lumMod val="20000"/>
                      <a:lumOff val="80000"/>
                    </a:srgbClr>
                  </a:solidFill>
                </a:rPr>
                <a:t>User Interface</a:t>
              </a:r>
            </a:p>
          </p:txBody>
        </p:sp>
        <p:grpSp>
          <p:nvGrpSpPr>
            <p:cNvPr id="96" name="Group 95"/>
            <p:cNvGrpSpPr/>
            <p:nvPr/>
          </p:nvGrpSpPr>
          <p:grpSpPr>
            <a:xfrm>
              <a:off x="1274764" y="3378776"/>
              <a:ext cx="394464" cy="314583"/>
              <a:chOff x="1274764" y="3378776"/>
              <a:chExt cx="394464" cy="314583"/>
            </a:xfrm>
          </p:grpSpPr>
          <p:pic>
            <p:nvPicPr>
              <p:cNvPr id="97" name="Picture 96"/>
              <p:cNvPicPr>
                <a:picLocks noChangeAspect="1"/>
              </p:cNvPicPr>
              <p:nvPr/>
            </p:nvPicPr>
            <p:blipFill>
              <a:blip r:embed="rId8"/>
              <a:stretch>
                <a:fillRect/>
              </a:stretch>
            </p:blipFill>
            <p:spPr>
              <a:xfrm>
                <a:off x="1274764" y="3467787"/>
                <a:ext cx="201185" cy="225572"/>
              </a:xfrm>
              <a:prstGeom prst="rect">
                <a:avLst/>
              </a:prstGeom>
            </p:spPr>
          </p:pic>
          <p:grpSp>
            <p:nvGrpSpPr>
              <p:cNvPr id="98" name="Group 97"/>
              <p:cNvGrpSpPr/>
              <p:nvPr/>
            </p:nvGrpSpPr>
            <p:grpSpPr>
              <a:xfrm>
                <a:off x="1382420" y="3378776"/>
                <a:ext cx="254030" cy="217742"/>
                <a:chOff x="1344320" y="3386396"/>
                <a:chExt cx="254030" cy="217742"/>
              </a:xfrm>
            </p:grpSpPr>
            <p:sp>
              <p:nvSpPr>
                <p:cNvPr id="100" name="Freeform 99"/>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5B9BD5">
                        <a:lumMod val="20000"/>
                        <a:lumOff val="80000"/>
                      </a:srgbClr>
                    </a:solidFill>
                  </a:endParaRPr>
                </a:p>
              </p:txBody>
            </p:sp>
            <p:pic>
              <p:nvPicPr>
                <p:cNvPr id="101" name="Picture 10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9" name="Picture 9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102" name="NUI"/>
          <p:cNvGrpSpPr/>
          <p:nvPr/>
        </p:nvGrpSpPr>
        <p:grpSpPr>
          <a:xfrm>
            <a:off x="3835641" y="5482205"/>
            <a:ext cx="1439652" cy="553998"/>
            <a:chOff x="2810595" y="3636234"/>
            <a:chExt cx="1439652" cy="553998"/>
          </a:xfrm>
        </p:grpSpPr>
        <p:sp>
          <p:nvSpPr>
            <p:cNvPr id="103" name="TextBox 102"/>
            <p:cNvSpPr txBox="1"/>
            <p:nvPr/>
          </p:nvSpPr>
          <p:spPr>
            <a:xfrm>
              <a:off x="2988031" y="3636234"/>
              <a:ext cx="1262216" cy="553998"/>
            </a:xfrm>
            <a:prstGeom prst="rect">
              <a:avLst/>
            </a:prstGeom>
            <a:noFill/>
          </p:spPr>
          <p:txBody>
            <a:bodyPr wrap="square" lIns="137160" tIns="109728" rIns="137160" bIns="109728" rtlCol="0">
              <a:spAutoFit/>
            </a:bodyPr>
            <a:lstStyle/>
            <a:p>
              <a:pPr>
                <a:lnSpc>
                  <a:spcPct val="90000"/>
                </a:lnSpc>
                <a:spcBef>
                  <a:spcPts val="600"/>
                </a:spcBef>
              </a:pPr>
              <a:r>
                <a:rPr lang="en-US" sz="1200" dirty="0" smtClean="0">
                  <a:solidFill>
                    <a:srgbClr val="5B9BD5">
                      <a:lumMod val="20000"/>
                      <a:lumOff val="80000"/>
                    </a:srgbClr>
                  </a:solidFill>
                </a:rPr>
                <a:t>Natural</a:t>
              </a:r>
              <a:br>
                <a:rPr lang="en-US" sz="1200" dirty="0" smtClean="0">
                  <a:solidFill>
                    <a:srgbClr val="5B9BD5">
                      <a:lumMod val="20000"/>
                      <a:lumOff val="80000"/>
                    </a:srgbClr>
                  </a:solidFill>
                </a:rPr>
              </a:br>
              <a:r>
                <a:rPr lang="en-US" sz="1200" dirty="0" smtClean="0">
                  <a:solidFill>
                    <a:srgbClr val="5B9BD5">
                      <a:lumMod val="20000"/>
                      <a:lumOff val="80000"/>
                    </a:srgbClr>
                  </a:solidFill>
                </a:rPr>
                <a:t>User Inputs</a:t>
              </a:r>
            </a:p>
          </p:txBody>
        </p:sp>
        <p:grpSp>
          <p:nvGrpSpPr>
            <p:cNvPr id="104" name="Group 103"/>
            <p:cNvGrpSpPr/>
            <p:nvPr/>
          </p:nvGrpSpPr>
          <p:grpSpPr>
            <a:xfrm>
              <a:off x="2872027" y="3696671"/>
              <a:ext cx="228181" cy="328157"/>
              <a:chOff x="2027902" y="3831543"/>
              <a:chExt cx="251312" cy="361419"/>
            </a:xfrm>
          </p:grpSpPr>
          <p:sp>
            <p:nvSpPr>
              <p:cNvPr id="106" name="Freeform 105"/>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5B9BD5">
                      <a:lumMod val="20000"/>
                      <a:lumOff val="80000"/>
                    </a:srgbClr>
                  </a:solidFill>
                </a:endParaRPr>
              </a:p>
            </p:txBody>
          </p:sp>
          <p:pic>
            <p:nvPicPr>
              <p:cNvPr id="107" name="Picture 10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5" name="Picture 104"/>
            <p:cNvPicPr>
              <a:picLocks noChangeAspect="1"/>
            </p:cNvPicPr>
            <p:nvPr/>
          </p:nvPicPr>
          <p:blipFill>
            <a:blip r:embed="rId12"/>
            <a:stretch>
              <a:fillRect/>
            </a:stretch>
          </p:blipFill>
          <p:spPr>
            <a:xfrm>
              <a:off x="2810595" y="3879352"/>
              <a:ext cx="172085" cy="142585"/>
            </a:xfrm>
            <a:prstGeom prst="rect">
              <a:avLst/>
            </a:prstGeom>
          </p:spPr>
        </p:pic>
      </p:grpSp>
      <p:sp>
        <p:nvSpPr>
          <p:cNvPr id="84" name="Windows Universal Platform"/>
          <p:cNvSpPr/>
          <p:nvPr/>
        </p:nvSpPr>
        <p:spPr bwMode="auto">
          <a:xfrm>
            <a:off x="2138814" y="3640352"/>
            <a:ext cx="8040111" cy="1697143"/>
          </a:xfrm>
          <a:prstGeom prst="ellipse">
            <a:avLst/>
          </a:prstGeom>
          <a:solidFill>
            <a:schemeClr val="tx2"/>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defRPr/>
            </a:pPr>
            <a:r>
              <a:rPr lang="en-US" sz="24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Maps Platform</a:t>
            </a:r>
          </a:p>
        </p:txBody>
      </p:sp>
      <p:pic>
        <p:nvPicPr>
          <p:cNvPr id="4" name="Picture 3"/>
          <p:cNvPicPr>
            <a:picLocks noChangeAspect="1"/>
          </p:cNvPicPr>
          <p:nvPr/>
        </p:nvPicPr>
        <p:blipFill>
          <a:blip r:embed="rId13"/>
          <a:stretch>
            <a:fillRect/>
          </a:stretch>
        </p:blipFill>
        <p:spPr>
          <a:xfrm>
            <a:off x="2513921" y="164968"/>
            <a:ext cx="895475" cy="781159"/>
          </a:xfrm>
          <a:prstGeom prst="rect">
            <a:avLst/>
          </a:prstGeom>
        </p:spPr>
      </p:pic>
      <p:grpSp>
        <p:nvGrpSpPr>
          <p:cNvPr id="76" name="Group 75"/>
          <p:cNvGrpSpPr/>
          <p:nvPr/>
        </p:nvGrpSpPr>
        <p:grpSpPr>
          <a:xfrm>
            <a:off x="7927232" y="3816446"/>
            <a:ext cx="797027" cy="521599"/>
            <a:chOff x="8128281" y="3811297"/>
            <a:chExt cx="797027" cy="521599"/>
          </a:xfrm>
        </p:grpSpPr>
        <p:sp>
          <p:nvSpPr>
            <p:cNvPr id="132" name="TextBox 131"/>
            <p:cNvSpPr txBox="1"/>
            <p:nvPr/>
          </p:nvSpPr>
          <p:spPr>
            <a:xfrm>
              <a:off x="8128281" y="4055897"/>
              <a:ext cx="797027" cy="276999"/>
            </a:xfrm>
            <a:prstGeom prst="rect">
              <a:avLst/>
            </a:prstGeom>
            <a:noFill/>
          </p:spPr>
          <p:txBody>
            <a:bodyPr wrap="square" rtlCol="0">
              <a:spAutoFit/>
            </a:bodyPr>
            <a:lstStyle/>
            <a:p>
              <a:r>
                <a:rPr lang="en-US" sz="1200" dirty="0" smtClean="0">
                  <a:solidFill>
                    <a:prstClr val="white"/>
                  </a:solidFill>
                </a:rPr>
                <a:t>Offline</a:t>
              </a:r>
              <a:endParaRPr lang="en-US" sz="1600" dirty="0">
                <a:solidFill>
                  <a:prstClr val="white"/>
                </a:solidFill>
              </a:endParaRPr>
            </a:p>
          </p:txBody>
        </p:sp>
        <p:pic>
          <p:nvPicPr>
            <p:cNvPr id="2" name="Picture 1"/>
            <p:cNvPicPr>
              <a:picLocks noChangeAspect="1"/>
            </p:cNvPicPr>
            <p:nvPr/>
          </p:nvPicPr>
          <p:blipFill>
            <a:blip r:embed="rId14"/>
            <a:stretch>
              <a:fillRect/>
            </a:stretch>
          </p:blipFill>
          <p:spPr>
            <a:xfrm>
              <a:off x="8188731" y="3811297"/>
              <a:ext cx="366673" cy="299325"/>
            </a:xfrm>
            <a:prstGeom prst="rect">
              <a:avLst/>
            </a:prstGeom>
          </p:spPr>
        </p:pic>
      </p:grpSp>
      <p:grpSp>
        <p:nvGrpSpPr>
          <p:cNvPr id="141" name="Group 140"/>
          <p:cNvGrpSpPr/>
          <p:nvPr/>
        </p:nvGrpSpPr>
        <p:grpSpPr>
          <a:xfrm>
            <a:off x="9502202" y="4149520"/>
            <a:ext cx="385120" cy="568839"/>
            <a:chOff x="9606746" y="4185086"/>
            <a:chExt cx="385120" cy="568839"/>
          </a:xfrm>
        </p:grpSpPr>
        <p:sp>
          <p:nvSpPr>
            <p:cNvPr id="134" name="TextBox 133"/>
            <p:cNvSpPr txBox="1"/>
            <p:nvPr/>
          </p:nvSpPr>
          <p:spPr>
            <a:xfrm>
              <a:off x="9606746" y="4476926"/>
              <a:ext cx="385120" cy="276999"/>
            </a:xfrm>
            <a:prstGeom prst="rect">
              <a:avLst/>
            </a:prstGeom>
            <a:noFill/>
          </p:spPr>
          <p:txBody>
            <a:bodyPr wrap="square" rtlCol="0">
              <a:spAutoFit/>
            </a:bodyPr>
            <a:lstStyle/>
            <a:p>
              <a:r>
                <a:rPr lang="en-US" sz="1200" dirty="0" smtClean="0">
                  <a:solidFill>
                    <a:prstClr val="white"/>
                  </a:solidFill>
                </a:rPr>
                <a:t>3D</a:t>
              </a:r>
              <a:endParaRPr lang="en-US" dirty="0">
                <a:solidFill>
                  <a:prstClr val="white"/>
                </a:solidFill>
              </a:endParaRPr>
            </a:p>
          </p:txBody>
        </p:sp>
        <p:pic>
          <p:nvPicPr>
            <p:cNvPr id="6" name="Picture 5"/>
            <p:cNvPicPr>
              <a:picLocks noChangeAspect="1"/>
            </p:cNvPicPr>
            <p:nvPr/>
          </p:nvPicPr>
          <p:blipFill>
            <a:blip r:embed="rId15"/>
            <a:stretch>
              <a:fillRect/>
            </a:stretch>
          </p:blipFill>
          <p:spPr>
            <a:xfrm>
              <a:off x="9606746" y="4185086"/>
              <a:ext cx="316945" cy="330528"/>
            </a:xfrm>
            <a:prstGeom prst="rect">
              <a:avLst/>
            </a:prstGeom>
          </p:spPr>
        </p:pic>
      </p:grpSp>
      <p:grpSp>
        <p:nvGrpSpPr>
          <p:cNvPr id="68" name="Group 67"/>
          <p:cNvGrpSpPr/>
          <p:nvPr/>
        </p:nvGrpSpPr>
        <p:grpSpPr>
          <a:xfrm>
            <a:off x="7216102" y="3774095"/>
            <a:ext cx="909289" cy="510550"/>
            <a:chOff x="7042142" y="3775577"/>
            <a:chExt cx="909289" cy="510550"/>
          </a:xfrm>
        </p:grpSpPr>
        <p:sp>
          <p:nvSpPr>
            <p:cNvPr id="136" name="TextBox 135"/>
            <p:cNvSpPr txBox="1"/>
            <p:nvPr/>
          </p:nvSpPr>
          <p:spPr>
            <a:xfrm>
              <a:off x="7042142" y="4009128"/>
              <a:ext cx="909289" cy="276999"/>
            </a:xfrm>
            <a:prstGeom prst="rect">
              <a:avLst/>
            </a:prstGeom>
            <a:noFill/>
          </p:spPr>
          <p:txBody>
            <a:bodyPr wrap="square" rtlCol="0">
              <a:spAutoFit/>
            </a:bodyPr>
            <a:lstStyle/>
            <a:p>
              <a:r>
                <a:rPr lang="en-US" sz="1200" dirty="0" smtClean="0">
                  <a:solidFill>
                    <a:prstClr val="white"/>
                  </a:solidFill>
                </a:rPr>
                <a:t>Routing</a:t>
              </a:r>
              <a:endParaRPr lang="en-US" sz="1600" dirty="0">
                <a:solidFill>
                  <a:prstClr val="white"/>
                </a:solidFill>
              </a:endParaRPr>
            </a:p>
          </p:txBody>
        </p:sp>
        <p:pic>
          <p:nvPicPr>
            <p:cNvPr id="16" name="Picture 15"/>
            <p:cNvPicPr>
              <a:picLocks noChangeAspect="1"/>
            </p:cNvPicPr>
            <p:nvPr/>
          </p:nvPicPr>
          <p:blipFill>
            <a:blip r:embed="rId16"/>
            <a:stretch>
              <a:fillRect/>
            </a:stretch>
          </p:blipFill>
          <p:spPr>
            <a:xfrm>
              <a:off x="7411676" y="3775577"/>
              <a:ext cx="206475" cy="283904"/>
            </a:xfrm>
            <a:prstGeom prst="rect">
              <a:avLst/>
            </a:prstGeom>
          </p:spPr>
        </p:pic>
        <p:pic>
          <p:nvPicPr>
            <p:cNvPr id="19" name="Picture 18"/>
            <p:cNvPicPr>
              <a:picLocks noChangeAspect="1"/>
            </p:cNvPicPr>
            <p:nvPr/>
          </p:nvPicPr>
          <p:blipFill>
            <a:blip r:embed="rId17"/>
            <a:stretch>
              <a:fillRect/>
            </a:stretch>
          </p:blipFill>
          <p:spPr>
            <a:xfrm>
              <a:off x="7081132" y="3788332"/>
              <a:ext cx="320435" cy="241961"/>
            </a:xfrm>
            <a:prstGeom prst="rect">
              <a:avLst/>
            </a:prstGeom>
          </p:spPr>
        </p:pic>
      </p:grpSp>
      <p:pic>
        <p:nvPicPr>
          <p:cNvPr id="20" name="Picture 19"/>
          <p:cNvPicPr>
            <a:picLocks noChangeAspect="1"/>
          </p:cNvPicPr>
          <p:nvPr/>
        </p:nvPicPr>
        <p:blipFill>
          <a:blip r:embed="rId4"/>
          <a:stretch>
            <a:fillRect/>
          </a:stretch>
        </p:blipFill>
        <p:spPr>
          <a:xfrm>
            <a:off x="2254104" y="4266350"/>
            <a:ext cx="397996" cy="303846"/>
          </a:xfrm>
          <a:prstGeom prst="rect">
            <a:avLst/>
          </a:prstGeom>
        </p:spPr>
      </p:pic>
      <p:sp>
        <p:nvSpPr>
          <p:cNvPr id="65" name="TextBox 64"/>
          <p:cNvSpPr txBox="1"/>
          <p:nvPr/>
        </p:nvSpPr>
        <p:spPr>
          <a:xfrm>
            <a:off x="2251029" y="4482313"/>
            <a:ext cx="383021" cy="276999"/>
          </a:xfrm>
          <a:prstGeom prst="rect">
            <a:avLst/>
          </a:prstGeom>
          <a:noFill/>
        </p:spPr>
        <p:txBody>
          <a:bodyPr wrap="square" rtlCol="0">
            <a:spAutoFit/>
          </a:bodyPr>
          <a:lstStyle/>
          <a:p>
            <a:r>
              <a:rPr lang="en-US" sz="1200" dirty="0" smtClean="0">
                <a:solidFill>
                  <a:prstClr val="white"/>
                </a:solidFill>
              </a:rPr>
              <a:t>2D</a:t>
            </a:r>
            <a:endParaRPr lang="en-US" dirty="0">
              <a:solidFill>
                <a:prstClr val="white"/>
              </a:solidFill>
            </a:endParaRPr>
          </a:p>
        </p:txBody>
      </p:sp>
      <p:grpSp>
        <p:nvGrpSpPr>
          <p:cNvPr id="52" name="Group 51"/>
          <p:cNvGrpSpPr/>
          <p:nvPr/>
        </p:nvGrpSpPr>
        <p:grpSpPr>
          <a:xfrm>
            <a:off x="6421602" y="3689127"/>
            <a:ext cx="895351" cy="574337"/>
            <a:chOff x="6143641" y="3655910"/>
            <a:chExt cx="895351" cy="574337"/>
          </a:xfrm>
        </p:grpSpPr>
        <p:pic>
          <p:nvPicPr>
            <p:cNvPr id="23" name="Picture 22"/>
            <p:cNvPicPr>
              <a:picLocks noChangeAspect="1"/>
            </p:cNvPicPr>
            <p:nvPr/>
          </p:nvPicPr>
          <p:blipFill>
            <a:blip r:embed="rId18"/>
            <a:stretch>
              <a:fillRect/>
            </a:stretch>
          </p:blipFill>
          <p:spPr>
            <a:xfrm>
              <a:off x="6366921" y="3655910"/>
              <a:ext cx="350064" cy="394438"/>
            </a:xfrm>
            <a:prstGeom prst="rect">
              <a:avLst/>
            </a:prstGeom>
          </p:spPr>
        </p:pic>
        <p:sp>
          <p:nvSpPr>
            <p:cNvPr id="70" name="TextBox 69"/>
            <p:cNvSpPr txBox="1"/>
            <p:nvPr/>
          </p:nvSpPr>
          <p:spPr>
            <a:xfrm>
              <a:off x="6143641" y="3953248"/>
              <a:ext cx="895351" cy="276999"/>
            </a:xfrm>
            <a:prstGeom prst="rect">
              <a:avLst/>
            </a:prstGeom>
            <a:noFill/>
          </p:spPr>
          <p:txBody>
            <a:bodyPr wrap="square" rtlCol="0">
              <a:spAutoFit/>
            </a:bodyPr>
            <a:lstStyle/>
            <a:p>
              <a:r>
                <a:rPr lang="en-US" sz="1200" dirty="0" err="1" smtClean="0">
                  <a:solidFill>
                    <a:prstClr val="white"/>
                  </a:solidFill>
                </a:rPr>
                <a:t>Geofence</a:t>
              </a:r>
              <a:endParaRPr lang="en-US" dirty="0">
                <a:solidFill>
                  <a:prstClr val="white"/>
                </a:solidFill>
              </a:endParaRPr>
            </a:p>
          </p:txBody>
        </p:sp>
      </p:grpSp>
      <p:pic>
        <p:nvPicPr>
          <p:cNvPr id="61" name="Picture 6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21588095">
            <a:off x="8406238" y="6119009"/>
            <a:ext cx="878068" cy="337370"/>
          </a:xfrm>
          <a:prstGeom prst="rect">
            <a:avLst/>
          </a:prstGeom>
        </p:spPr>
      </p:pic>
      <p:grpSp>
        <p:nvGrpSpPr>
          <p:cNvPr id="54" name="Group 53"/>
          <p:cNvGrpSpPr/>
          <p:nvPr/>
        </p:nvGrpSpPr>
        <p:grpSpPr>
          <a:xfrm>
            <a:off x="1323077" y="1283445"/>
            <a:ext cx="1634122" cy="1200987"/>
            <a:chOff x="832093" y="1613090"/>
            <a:chExt cx="1634122" cy="1200987"/>
          </a:xfrm>
        </p:grpSpPr>
        <p:sp>
          <p:nvSpPr>
            <p:cNvPr id="111" name="TextBox 110"/>
            <p:cNvSpPr txBox="1"/>
            <p:nvPr/>
          </p:nvSpPr>
          <p:spPr>
            <a:xfrm>
              <a:off x="832093" y="2167746"/>
              <a:ext cx="1634122" cy="646331"/>
            </a:xfrm>
            <a:prstGeom prst="rect">
              <a:avLst/>
            </a:prstGeom>
            <a:noFill/>
          </p:spPr>
          <p:txBody>
            <a:bodyPr wrap="square" rtlCol="0">
              <a:spAutoFit/>
            </a:bodyPr>
            <a:lstStyle/>
            <a:p>
              <a:r>
                <a:rPr lang="en-US" sz="3600" dirty="0" smtClean="0">
                  <a:solidFill>
                    <a:prstClr val="white"/>
                  </a:solidFill>
                </a:rPr>
                <a:t>Routing</a:t>
              </a:r>
              <a:endParaRPr lang="en-US" sz="3600" dirty="0">
                <a:solidFill>
                  <a:prstClr val="white"/>
                </a:solidFill>
              </a:endParaRPr>
            </a:p>
          </p:txBody>
        </p:sp>
        <p:pic>
          <p:nvPicPr>
            <p:cNvPr id="113" name="Picture 112"/>
            <p:cNvPicPr>
              <a:picLocks noChangeAspect="1"/>
            </p:cNvPicPr>
            <p:nvPr/>
          </p:nvPicPr>
          <p:blipFill>
            <a:blip r:embed="rId16"/>
            <a:stretch>
              <a:fillRect/>
            </a:stretch>
          </p:blipFill>
          <p:spPr>
            <a:xfrm>
              <a:off x="1737062" y="1613090"/>
              <a:ext cx="477022" cy="655907"/>
            </a:xfrm>
            <a:prstGeom prst="rect">
              <a:avLst/>
            </a:prstGeom>
          </p:spPr>
        </p:pic>
        <p:pic>
          <p:nvPicPr>
            <p:cNvPr id="115" name="Picture 114"/>
            <p:cNvPicPr>
              <a:picLocks noChangeAspect="1"/>
            </p:cNvPicPr>
            <p:nvPr/>
          </p:nvPicPr>
          <p:blipFill>
            <a:blip r:embed="rId17"/>
            <a:stretch>
              <a:fillRect/>
            </a:stretch>
          </p:blipFill>
          <p:spPr>
            <a:xfrm>
              <a:off x="917147" y="1689755"/>
              <a:ext cx="740305" cy="559006"/>
            </a:xfrm>
            <a:prstGeom prst="rect">
              <a:avLst/>
            </a:prstGeom>
          </p:spPr>
        </p:pic>
      </p:grpSp>
      <p:sp>
        <p:nvSpPr>
          <p:cNvPr id="116" name="TextBox 115"/>
          <p:cNvSpPr txBox="1"/>
          <p:nvPr/>
        </p:nvSpPr>
        <p:spPr>
          <a:xfrm>
            <a:off x="940952" y="1710350"/>
            <a:ext cx="1612739" cy="646331"/>
          </a:xfrm>
          <a:prstGeom prst="rect">
            <a:avLst/>
          </a:prstGeom>
          <a:noFill/>
        </p:spPr>
        <p:txBody>
          <a:bodyPr wrap="square" rtlCol="0">
            <a:spAutoFit/>
          </a:bodyPr>
          <a:lstStyle/>
          <a:p>
            <a:r>
              <a:rPr lang="en-US" sz="3600" dirty="0" smtClean="0">
                <a:solidFill>
                  <a:prstClr val="white"/>
                </a:solidFill>
              </a:rPr>
              <a:t>Offline</a:t>
            </a:r>
            <a:endParaRPr lang="en-US" sz="3600" dirty="0">
              <a:solidFill>
                <a:prstClr val="white"/>
              </a:solidFill>
            </a:endParaRPr>
          </a:p>
        </p:txBody>
      </p:sp>
      <p:pic>
        <p:nvPicPr>
          <p:cNvPr id="117" name="Picture 116"/>
          <p:cNvPicPr>
            <a:picLocks noChangeAspect="1"/>
          </p:cNvPicPr>
          <p:nvPr/>
        </p:nvPicPr>
        <p:blipFill>
          <a:blip r:embed="rId14"/>
          <a:stretch>
            <a:fillRect/>
          </a:stretch>
        </p:blipFill>
        <p:spPr>
          <a:xfrm>
            <a:off x="2288083" y="1742080"/>
            <a:ext cx="714016" cy="582870"/>
          </a:xfrm>
          <a:prstGeom prst="rect">
            <a:avLst/>
          </a:prstGeom>
        </p:spPr>
      </p:pic>
      <p:sp>
        <p:nvSpPr>
          <p:cNvPr id="120" name="TextBox 119"/>
          <p:cNvSpPr txBox="1"/>
          <p:nvPr/>
        </p:nvSpPr>
        <p:spPr>
          <a:xfrm>
            <a:off x="1598434" y="1620261"/>
            <a:ext cx="719947" cy="646331"/>
          </a:xfrm>
          <a:prstGeom prst="rect">
            <a:avLst/>
          </a:prstGeom>
          <a:noFill/>
        </p:spPr>
        <p:txBody>
          <a:bodyPr wrap="square" rtlCol="0">
            <a:spAutoFit/>
          </a:bodyPr>
          <a:lstStyle/>
          <a:p>
            <a:r>
              <a:rPr lang="en-US" sz="3600" dirty="0" smtClean="0">
                <a:solidFill>
                  <a:prstClr val="white"/>
                </a:solidFill>
              </a:rPr>
              <a:t>3D</a:t>
            </a:r>
            <a:endParaRPr lang="en-US" sz="3600" dirty="0">
              <a:solidFill>
                <a:prstClr val="white"/>
              </a:solidFill>
            </a:endParaRPr>
          </a:p>
        </p:txBody>
      </p:sp>
      <p:pic>
        <p:nvPicPr>
          <p:cNvPr id="121" name="Picture 120"/>
          <p:cNvPicPr>
            <a:picLocks noChangeAspect="1"/>
          </p:cNvPicPr>
          <p:nvPr/>
        </p:nvPicPr>
        <p:blipFill>
          <a:blip r:embed="rId15"/>
          <a:stretch>
            <a:fillRect/>
          </a:stretch>
        </p:blipFill>
        <p:spPr>
          <a:xfrm>
            <a:off x="2226672" y="1662515"/>
            <a:ext cx="537467" cy="560501"/>
          </a:xfrm>
          <a:prstGeom prst="rect">
            <a:avLst/>
          </a:prstGeom>
        </p:spPr>
      </p:pic>
      <p:grpSp>
        <p:nvGrpSpPr>
          <p:cNvPr id="50" name="Group 49"/>
          <p:cNvGrpSpPr/>
          <p:nvPr/>
        </p:nvGrpSpPr>
        <p:grpSpPr>
          <a:xfrm>
            <a:off x="5004930" y="3694237"/>
            <a:ext cx="880643" cy="695491"/>
            <a:chOff x="4859160" y="3727134"/>
            <a:chExt cx="880643" cy="695491"/>
          </a:xfrm>
        </p:grpSpPr>
        <p:sp>
          <p:nvSpPr>
            <p:cNvPr id="67" name="TextBox 66"/>
            <p:cNvSpPr txBox="1"/>
            <p:nvPr/>
          </p:nvSpPr>
          <p:spPr>
            <a:xfrm>
              <a:off x="4859160" y="3960960"/>
              <a:ext cx="880643" cy="461665"/>
            </a:xfrm>
            <a:prstGeom prst="rect">
              <a:avLst/>
            </a:prstGeom>
            <a:noFill/>
          </p:spPr>
          <p:txBody>
            <a:bodyPr wrap="square" rtlCol="0">
              <a:spAutoFit/>
            </a:bodyPr>
            <a:lstStyle/>
            <a:p>
              <a:r>
                <a:rPr lang="en-US" sz="1200" dirty="0" smtClean="0">
                  <a:solidFill>
                    <a:prstClr val="white"/>
                  </a:solidFill>
                </a:rPr>
                <a:t>Map Elements</a:t>
              </a:r>
              <a:endParaRPr lang="en-US" sz="1600" dirty="0">
                <a:solidFill>
                  <a:prstClr val="white"/>
                </a:solidFill>
              </a:endParaRPr>
            </a:p>
          </p:txBody>
        </p:sp>
        <p:pic>
          <p:nvPicPr>
            <p:cNvPr id="10" name="Picture 9"/>
            <p:cNvPicPr>
              <a:picLocks noChangeAspect="1"/>
            </p:cNvPicPr>
            <p:nvPr/>
          </p:nvPicPr>
          <p:blipFill>
            <a:blip r:embed="rId20"/>
            <a:stretch>
              <a:fillRect/>
            </a:stretch>
          </p:blipFill>
          <p:spPr>
            <a:xfrm>
              <a:off x="4971508" y="3727134"/>
              <a:ext cx="242915" cy="298823"/>
            </a:xfrm>
            <a:prstGeom prst="rect">
              <a:avLst/>
            </a:prstGeom>
          </p:spPr>
        </p:pic>
      </p:grpSp>
      <p:grpSp>
        <p:nvGrpSpPr>
          <p:cNvPr id="77" name="Group 76"/>
          <p:cNvGrpSpPr/>
          <p:nvPr/>
        </p:nvGrpSpPr>
        <p:grpSpPr>
          <a:xfrm>
            <a:off x="8581825" y="3913512"/>
            <a:ext cx="872696" cy="594392"/>
            <a:chOff x="8679877" y="3904476"/>
            <a:chExt cx="872696" cy="594392"/>
          </a:xfrm>
        </p:grpSpPr>
        <p:sp>
          <p:nvSpPr>
            <p:cNvPr id="135" name="TextBox 134"/>
            <p:cNvSpPr txBox="1"/>
            <p:nvPr/>
          </p:nvSpPr>
          <p:spPr>
            <a:xfrm>
              <a:off x="8679877" y="4221869"/>
              <a:ext cx="872696" cy="276999"/>
            </a:xfrm>
            <a:prstGeom prst="rect">
              <a:avLst/>
            </a:prstGeom>
            <a:noFill/>
          </p:spPr>
          <p:txBody>
            <a:bodyPr wrap="square" rtlCol="0">
              <a:spAutoFit/>
            </a:bodyPr>
            <a:lstStyle/>
            <a:p>
              <a:r>
                <a:rPr lang="en-US" sz="1200" dirty="0" err="1" smtClean="0">
                  <a:solidFill>
                    <a:prstClr val="white"/>
                  </a:solidFill>
                </a:rPr>
                <a:t>StreetSide</a:t>
              </a:r>
              <a:endParaRPr lang="en-US" sz="1400" dirty="0">
                <a:solidFill>
                  <a:prstClr val="white"/>
                </a:solidFill>
              </a:endParaRPr>
            </a:p>
          </p:txBody>
        </p:sp>
        <p:pic>
          <p:nvPicPr>
            <p:cNvPr id="14" name="Picture 13"/>
            <p:cNvPicPr>
              <a:picLocks noChangeAspect="1"/>
            </p:cNvPicPr>
            <p:nvPr/>
          </p:nvPicPr>
          <p:blipFill>
            <a:blip r:embed="rId21"/>
            <a:stretch>
              <a:fillRect/>
            </a:stretch>
          </p:blipFill>
          <p:spPr>
            <a:xfrm>
              <a:off x="8806061" y="3904476"/>
              <a:ext cx="498700" cy="391552"/>
            </a:xfrm>
            <a:prstGeom prst="rect">
              <a:avLst/>
            </a:prstGeom>
          </p:spPr>
        </p:pic>
      </p:grpSp>
      <p:grpSp>
        <p:nvGrpSpPr>
          <p:cNvPr id="49" name="Group 48"/>
          <p:cNvGrpSpPr/>
          <p:nvPr/>
        </p:nvGrpSpPr>
        <p:grpSpPr>
          <a:xfrm>
            <a:off x="861134" y="1647924"/>
            <a:ext cx="2163219" cy="646331"/>
            <a:chOff x="8663126" y="6012291"/>
            <a:chExt cx="2163219" cy="646331"/>
          </a:xfrm>
        </p:grpSpPr>
        <p:sp>
          <p:nvSpPr>
            <p:cNvPr id="108" name="TextBox 107"/>
            <p:cNvSpPr txBox="1"/>
            <p:nvPr/>
          </p:nvSpPr>
          <p:spPr>
            <a:xfrm>
              <a:off x="8663126" y="6012291"/>
              <a:ext cx="1810745" cy="646331"/>
            </a:xfrm>
            <a:prstGeom prst="rect">
              <a:avLst/>
            </a:prstGeom>
            <a:noFill/>
          </p:spPr>
          <p:txBody>
            <a:bodyPr wrap="square" rtlCol="0">
              <a:spAutoFit/>
            </a:bodyPr>
            <a:lstStyle/>
            <a:p>
              <a:r>
                <a:rPr lang="en-US" sz="3600" dirty="0" smtClean="0">
                  <a:solidFill>
                    <a:prstClr val="white"/>
                  </a:solidFill>
                </a:rPr>
                <a:t>Location</a:t>
              </a:r>
              <a:endParaRPr lang="en-US" sz="3600" dirty="0">
                <a:solidFill>
                  <a:prstClr val="white"/>
                </a:solidFill>
              </a:endParaRPr>
            </a:p>
          </p:txBody>
        </p:sp>
        <p:pic>
          <p:nvPicPr>
            <p:cNvPr id="40" name="Picture 39"/>
            <p:cNvPicPr>
              <a:picLocks noChangeAspect="1"/>
            </p:cNvPicPr>
            <p:nvPr/>
          </p:nvPicPr>
          <p:blipFill>
            <a:blip r:embed="rId22"/>
            <a:stretch>
              <a:fillRect/>
            </a:stretch>
          </p:blipFill>
          <p:spPr>
            <a:xfrm>
              <a:off x="10343742" y="6095582"/>
              <a:ext cx="482603" cy="469903"/>
            </a:xfrm>
            <a:prstGeom prst="rect">
              <a:avLst/>
            </a:prstGeom>
          </p:spPr>
        </p:pic>
      </p:grpSp>
      <p:grpSp>
        <p:nvGrpSpPr>
          <p:cNvPr id="48" name="Group 47"/>
          <p:cNvGrpSpPr/>
          <p:nvPr/>
        </p:nvGrpSpPr>
        <p:grpSpPr>
          <a:xfrm>
            <a:off x="252706" y="1428176"/>
            <a:ext cx="3018428" cy="827245"/>
            <a:chOff x="365548" y="1685034"/>
            <a:chExt cx="3018428" cy="827245"/>
          </a:xfrm>
        </p:grpSpPr>
        <p:sp>
          <p:nvSpPr>
            <p:cNvPr id="118" name="TextBox 117"/>
            <p:cNvSpPr txBox="1"/>
            <p:nvPr/>
          </p:nvSpPr>
          <p:spPr>
            <a:xfrm>
              <a:off x="365548" y="1769693"/>
              <a:ext cx="2107898" cy="646331"/>
            </a:xfrm>
            <a:prstGeom prst="rect">
              <a:avLst/>
            </a:prstGeom>
            <a:noFill/>
          </p:spPr>
          <p:txBody>
            <a:bodyPr wrap="square" rtlCol="0">
              <a:spAutoFit/>
            </a:bodyPr>
            <a:lstStyle/>
            <a:p>
              <a:r>
                <a:rPr lang="en-US" sz="3600" dirty="0" err="1" smtClean="0">
                  <a:solidFill>
                    <a:prstClr val="white"/>
                  </a:solidFill>
                </a:rPr>
                <a:t>StreetSide</a:t>
              </a:r>
              <a:endParaRPr lang="en-US" sz="3600" dirty="0">
                <a:solidFill>
                  <a:prstClr val="white"/>
                </a:solidFill>
              </a:endParaRPr>
            </a:p>
          </p:txBody>
        </p:sp>
        <p:pic>
          <p:nvPicPr>
            <p:cNvPr id="126" name="Picture 125"/>
            <p:cNvPicPr>
              <a:picLocks noChangeAspect="1"/>
            </p:cNvPicPr>
            <p:nvPr/>
          </p:nvPicPr>
          <p:blipFill>
            <a:blip r:embed="rId21"/>
            <a:stretch>
              <a:fillRect/>
            </a:stretch>
          </p:blipFill>
          <p:spPr>
            <a:xfrm>
              <a:off x="2330356" y="1685034"/>
              <a:ext cx="1053620" cy="827245"/>
            </a:xfrm>
            <a:prstGeom prst="rect">
              <a:avLst/>
            </a:prstGeom>
          </p:spPr>
        </p:pic>
      </p:grpSp>
      <p:grpSp>
        <p:nvGrpSpPr>
          <p:cNvPr id="47" name="Group 46"/>
          <p:cNvGrpSpPr/>
          <p:nvPr/>
        </p:nvGrpSpPr>
        <p:grpSpPr>
          <a:xfrm>
            <a:off x="714786" y="1220381"/>
            <a:ext cx="2386178" cy="1200329"/>
            <a:chOff x="649043" y="2119032"/>
            <a:chExt cx="2386178" cy="1200329"/>
          </a:xfrm>
        </p:grpSpPr>
        <p:sp>
          <p:nvSpPr>
            <p:cNvPr id="80" name="TextBox 79"/>
            <p:cNvSpPr txBox="1"/>
            <p:nvPr/>
          </p:nvSpPr>
          <p:spPr>
            <a:xfrm>
              <a:off x="649043" y="2119032"/>
              <a:ext cx="2012453" cy="1200329"/>
            </a:xfrm>
            <a:prstGeom prst="rect">
              <a:avLst/>
            </a:prstGeom>
            <a:noFill/>
          </p:spPr>
          <p:txBody>
            <a:bodyPr wrap="square" rtlCol="0">
              <a:spAutoFit/>
            </a:bodyPr>
            <a:lstStyle/>
            <a:p>
              <a:r>
                <a:rPr lang="en-US" sz="3600" dirty="0" smtClean="0">
                  <a:solidFill>
                    <a:prstClr val="white"/>
                  </a:solidFill>
                </a:rPr>
                <a:t>Map Elements</a:t>
              </a:r>
              <a:endParaRPr lang="en-US" sz="4400" dirty="0">
                <a:solidFill>
                  <a:prstClr val="white"/>
                </a:solidFill>
              </a:endParaRPr>
            </a:p>
          </p:txBody>
        </p:sp>
        <p:pic>
          <p:nvPicPr>
            <p:cNvPr id="127" name="Picture 126"/>
            <p:cNvPicPr>
              <a:picLocks noChangeAspect="1"/>
            </p:cNvPicPr>
            <p:nvPr/>
          </p:nvPicPr>
          <p:blipFill>
            <a:blip r:embed="rId20"/>
            <a:stretch>
              <a:fillRect/>
            </a:stretch>
          </p:blipFill>
          <p:spPr>
            <a:xfrm>
              <a:off x="2368598" y="2235988"/>
              <a:ext cx="666623" cy="820049"/>
            </a:xfrm>
            <a:prstGeom prst="rect">
              <a:avLst/>
            </a:prstGeom>
          </p:spPr>
        </p:pic>
      </p:grpSp>
      <p:grpSp>
        <p:nvGrpSpPr>
          <p:cNvPr id="51" name="Group 50"/>
          <p:cNvGrpSpPr/>
          <p:nvPr/>
        </p:nvGrpSpPr>
        <p:grpSpPr>
          <a:xfrm>
            <a:off x="5733093" y="3695410"/>
            <a:ext cx="903061" cy="549275"/>
            <a:chOff x="5409687" y="3695413"/>
            <a:chExt cx="903061" cy="549275"/>
          </a:xfrm>
        </p:grpSpPr>
        <p:sp>
          <p:nvSpPr>
            <p:cNvPr id="58" name="TextBox 57"/>
            <p:cNvSpPr txBox="1"/>
            <p:nvPr/>
          </p:nvSpPr>
          <p:spPr>
            <a:xfrm>
              <a:off x="5409687" y="3967689"/>
              <a:ext cx="903061" cy="276999"/>
            </a:xfrm>
            <a:prstGeom prst="rect">
              <a:avLst/>
            </a:prstGeom>
            <a:noFill/>
          </p:spPr>
          <p:txBody>
            <a:bodyPr wrap="square" rtlCol="0">
              <a:spAutoFit/>
            </a:bodyPr>
            <a:lstStyle/>
            <a:p>
              <a:r>
                <a:rPr lang="en-US" sz="1200" dirty="0" smtClean="0">
                  <a:solidFill>
                    <a:prstClr val="white"/>
                  </a:solidFill>
                </a:rPr>
                <a:t>Location</a:t>
              </a:r>
              <a:endParaRPr lang="en-US" sz="1200" dirty="0">
                <a:solidFill>
                  <a:prstClr val="white"/>
                </a:solidFill>
              </a:endParaRPr>
            </a:p>
          </p:txBody>
        </p:sp>
        <p:pic>
          <p:nvPicPr>
            <p:cNvPr id="128" name="Picture 127"/>
            <p:cNvPicPr>
              <a:picLocks noChangeAspect="1"/>
            </p:cNvPicPr>
            <p:nvPr/>
          </p:nvPicPr>
          <p:blipFill>
            <a:blip r:embed="rId22"/>
            <a:stretch>
              <a:fillRect/>
            </a:stretch>
          </p:blipFill>
          <p:spPr>
            <a:xfrm>
              <a:off x="5626252" y="3695413"/>
              <a:ext cx="297795" cy="289958"/>
            </a:xfrm>
            <a:prstGeom prst="rect">
              <a:avLst/>
            </a:prstGeom>
          </p:spPr>
        </p:pic>
      </p:grpSp>
      <p:grpSp>
        <p:nvGrpSpPr>
          <p:cNvPr id="57" name="Group 56"/>
          <p:cNvGrpSpPr/>
          <p:nvPr/>
        </p:nvGrpSpPr>
        <p:grpSpPr>
          <a:xfrm>
            <a:off x="3392032" y="3859693"/>
            <a:ext cx="983040" cy="863615"/>
            <a:chOff x="2686953" y="4045678"/>
            <a:chExt cx="983040" cy="863615"/>
          </a:xfrm>
        </p:grpSpPr>
        <p:sp>
          <p:nvSpPr>
            <p:cNvPr id="53" name="TextBox 52"/>
            <p:cNvSpPr txBox="1"/>
            <p:nvPr/>
          </p:nvSpPr>
          <p:spPr>
            <a:xfrm>
              <a:off x="2686953" y="4293231"/>
              <a:ext cx="983040" cy="276999"/>
            </a:xfrm>
            <a:prstGeom prst="rect">
              <a:avLst/>
            </a:prstGeom>
            <a:noFill/>
          </p:spPr>
          <p:txBody>
            <a:bodyPr wrap="square" rtlCol="0">
              <a:spAutoFit/>
            </a:bodyPr>
            <a:lstStyle/>
            <a:p>
              <a:r>
                <a:rPr lang="en-US" sz="1200" dirty="0" smtClean="0">
                  <a:solidFill>
                    <a:prstClr val="white"/>
                  </a:solidFill>
                </a:rPr>
                <a:t>Businesses</a:t>
              </a:r>
              <a:endParaRPr lang="en-US" sz="1600" dirty="0">
                <a:solidFill>
                  <a:prstClr val="white"/>
                </a:solidFill>
              </a:endParaRPr>
            </a:p>
          </p:txBody>
        </p:sp>
        <p:pic>
          <p:nvPicPr>
            <p:cNvPr id="129" name="Picture 128"/>
            <p:cNvPicPr>
              <a:picLocks noChangeAspect="1"/>
            </p:cNvPicPr>
            <p:nvPr/>
          </p:nvPicPr>
          <p:blipFill>
            <a:blip r:embed="rId23"/>
            <a:stretch>
              <a:fillRect/>
            </a:stretch>
          </p:blipFill>
          <p:spPr>
            <a:xfrm>
              <a:off x="3142308" y="4045678"/>
              <a:ext cx="281973" cy="247209"/>
            </a:xfrm>
            <a:prstGeom prst="rect">
              <a:avLst/>
            </a:prstGeom>
          </p:spPr>
        </p:pic>
        <p:pic>
          <p:nvPicPr>
            <p:cNvPr id="130" name="Picture 129"/>
            <p:cNvPicPr>
              <a:picLocks noChangeAspect="1"/>
            </p:cNvPicPr>
            <p:nvPr/>
          </p:nvPicPr>
          <p:blipFill>
            <a:blip r:embed="rId24"/>
            <a:stretch>
              <a:fillRect/>
            </a:stretch>
          </p:blipFill>
          <p:spPr>
            <a:xfrm>
              <a:off x="2775108" y="4512582"/>
              <a:ext cx="293248" cy="376467"/>
            </a:xfrm>
            <a:prstGeom prst="rect">
              <a:avLst/>
            </a:prstGeom>
          </p:spPr>
        </p:pic>
        <p:pic>
          <p:nvPicPr>
            <p:cNvPr id="137" name="Picture 136"/>
            <p:cNvPicPr>
              <a:picLocks noChangeAspect="1"/>
            </p:cNvPicPr>
            <p:nvPr/>
          </p:nvPicPr>
          <p:blipFill>
            <a:blip r:embed="rId25"/>
            <a:stretch>
              <a:fillRect/>
            </a:stretch>
          </p:blipFill>
          <p:spPr>
            <a:xfrm>
              <a:off x="2759257" y="4049903"/>
              <a:ext cx="324951" cy="301174"/>
            </a:xfrm>
            <a:prstGeom prst="rect">
              <a:avLst/>
            </a:prstGeom>
          </p:spPr>
        </p:pic>
        <p:pic>
          <p:nvPicPr>
            <p:cNvPr id="138" name="Picture 137"/>
            <p:cNvPicPr>
              <a:picLocks noChangeAspect="1"/>
            </p:cNvPicPr>
            <p:nvPr/>
          </p:nvPicPr>
          <p:blipFill>
            <a:blip r:embed="rId26"/>
            <a:stretch>
              <a:fillRect/>
            </a:stretch>
          </p:blipFill>
          <p:spPr>
            <a:xfrm>
              <a:off x="3164335" y="4588305"/>
              <a:ext cx="237769" cy="320988"/>
            </a:xfrm>
            <a:prstGeom prst="rect">
              <a:avLst/>
            </a:prstGeom>
          </p:spPr>
        </p:pic>
      </p:grpSp>
      <p:grpSp>
        <p:nvGrpSpPr>
          <p:cNvPr id="62" name="Group 61"/>
          <p:cNvGrpSpPr/>
          <p:nvPr/>
        </p:nvGrpSpPr>
        <p:grpSpPr>
          <a:xfrm>
            <a:off x="2744546" y="4016768"/>
            <a:ext cx="720695" cy="478769"/>
            <a:chOff x="3549610" y="3843804"/>
            <a:chExt cx="720695" cy="478769"/>
          </a:xfrm>
        </p:grpSpPr>
        <p:sp>
          <p:nvSpPr>
            <p:cNvPr id="133" name="TextBox 132"/>
            <p:cNvSpPr txBox="1"/>
            <p:nvPr/>
          </p:nvSpPr>
          <p:spPr>
            <a:xfrm>
              <a:off x="3549610" y="4045574"/>
              <a:ext cx="720695" cy="276999"/>
            </a:xfrm>
            <a:prstGeom prst="rect">
              <a:avLst/>
            </a:prstGeom>
            <a:noFill/>
          </p:spPr>
          <p:txBody>
            <a:bodyPr wrap="square" rtlCol="0">
              <a:spAutoFit/>
            </a:bodyPr>
            <a:lstStyle/>
            <a:p>
              <a:r>
                <a:rPr lang="en-US" sz="1200" dirty="0" smtClean="0">
                  <a:solidFill>
                    <a:prstClr val="white"/>
                  </a:solidFill>
                </a:rPr>
                <a:t>Transit</a:t>
              </a:r>
              <a:endParaRPr lang="en-US" dirty="0">
                <a:solidFill>
                  <a:prstClr val="white"/>
                </a:solidFill>
              </a:endParaRPr>
            </a:p>
          </p:txBody>
        </p:sp>
        <p:pic>
          <p:nvPicPr>
            <p:cNvPr id="139" name="Picture 138"/>
            <p:cNvPicPr>
              <a:picLocks noChangeAspect="1"/>
            </p:cNvPicPr>
            <p:nvPr/>
          </p:nvPicPr>
          <p:blipFill>
            <a:blip r:embed="rId27"/>
            <a:stretch>
              <a:fillRect/>
            </a:stretch>
          </p:blipFill>
          <p:spPr>
            <a:xfrm>
              <a:off x="3712181" y="3843804"/>
              <a:ext cx="248272" cy="254982"/>
            </a:xfrm>
            <a:prstGeom prst="rect">
              <a:avLst/>
            </a:prstGeom>
          </p:spPr>
        </p:pic>
      </p:grpSp>
      <p:grpSp>
        <p:nvGrpSpPr>
          <p:cNvPr id="66" name="Group 65"/>
          <p:cNvGrpSpPr/>
          <p:nvPr/>
        </p:nvGrpSpPr>
        <p:grpSpPr>
          <a:xfrm>
            <a:off x="4318666" y="3746310"/>
            <a:ext cx="605881" cy="524189"/>
            <a:chOff x="4242902" y="3769149"/>
            <a:chExt cx="605881" cy="524189"/>
          </a:xfrm>
        </p:grpSpPr>
        <p:sp>
          <p:nvSpPr>
            <p:cNvPr id="56" name="TextBox 55"/>
            <p:cNvSpPr txBox="1"/>
            <p:nvPr/>
          </p:nvSpPr>
          <p:spPr>
            <a:xfrm>
              <a:off x="4242902" y="4016339"/>
              <a:ext cx="605881" cy="276999"/>
            </a:xfrm>
            <a:prstGeom prst="rect">
              <a:avLst/>
            </a:prstGeom>
            <a:noFill/>
          </p:spPr>
          <p:txBody>
            <a:bodyPr wrap="square" rtlCol="0">
              <a:spAutoFit/>
            </a:bodyPr>
            <a:lstStyle/>
            <a:p>
              <a:r>
                <a:rPr lang="en-US" sz="1200" dirty="0" smtClean="0">
                  <a:solidFill>
                    <a:prstClr val="white"/>
                  </a:solidFill>
                </a:rPr>
                <a:t>Traffic</a:t>
              </a:r>
              <a:endParaRPr lang="en-US" dirty="0">
                <a:solidFill>
                  <a:prstClr val="white"/>
                </a:solidFill>
              </a:endParaRPr>
            </a:p>
          </p:txBody>
        </p:sp>
        <p:pic>
          <p:nvPicPr>
            <p:cNvPr id="140" name="Picture 139"/>
            <p:cNvPicPr>
              <a:picLocks noChangeAspect="1"/>
            </p:cNvPicPr>
            <p:nvPr/>
          </p:nvPicPr>
          <p:blipFill>
            <a:blip r:embed="rId28"/>
            <a:stretch>
              <a:fillRect/>
            </a:stretch>
          </p:blipFill>
          <p:spPr>
            <a:xfrm>
              <a:off x="4413633" y="3769149"/>
              <a:ext cx="178498" cy="277935"/>
            </a:xfrm>
            <a:prstGeom prst="rect">
              <a:avLst/>
            </a:prstGeom>
          </p:spPr>
        </p:pic>
      </p:grpSp>
      <p:pic>
        <p:nvPicPr>
          <p:cNvPr id="143" name="Picture 142"/>
          <p:cNvPicPr>
            <a:picLocks noChangeAspect="1"/>
          </p:cNvPicPr>
          <p:nvPr/>
        </p:nvPicPr>
        <p:blipFill>
          <a:blip r:embed="rId29"/>
          <a:stretch>
            <a:fillRect/>
          </a:stretch>
        </p:blipFill>
        <p:spPr>
          <a:xfrm>
            <a:off x="4590342" y="862961"/>
            <a:ext cx="2669084" cy="2685293"/>
          </a:xfrm>
          <a:prstGeom prst="rect">
            <a:avLst/>
          </a:prstGeom>
        </p:spPr>
      </p:pic>
      <p:pic>
        <p:nvPicPr>
          <p:cNvPr id="7" name="Picture 6"/>
          <p:cNvPicPr>
            <a:picLocks noChangeAspect="1"/>
          </p:cNvPicPr>
          <p:nvPr/>
        </p:nvPicPr>
        <p:blipFill>
          <a:blip r:embed="rId30"/>
          <a:stretch>
            <a:fillRect/>
          </a:stretch>
        </p:blipFill>
        <p:spPr>
          <a:xfrm>
            <a:off x="4593459" y="854682"/>
            <a:ext cx="2613733" cy="2634983"/>
          </a:xfrm>
          <a:prstGeom prst="rect">
            <a:avLst/>
          </a:prstGeom>
        </p:spPr>
      </p:pic>
      <p:sp>
        <p:nvSpPr>
          <p:cNvPr id="8" name="TextBox 7"/>
          <p:cNvSpPr txBox="1"/>
          <p:nvPr/>
        </p:nvSpPr>
        <p:spPr>
          <a:xfrm>
            <a:off x="7936978" y="4227889"/>
            <a:ext cx="586281" cy="276999"/>
          </a:xfrm>
          <a:prstGeom prst="rect">
            <a:avLst/>
          </a:prstGeom>
          <a:noFill/>
        </p:spPr>
        <p:txBody>
          <a:bodyPr wrap="square" rtlCol="0">
            <a:spAutoFit/>
          </a:bodyPr>
          <a:lstStyle/>
          <a:p>
            <a:r>
              <a:rPr lang="en-US" sz="1200" dirty="0" smtClean="0">
                <a:solidFill>
                  <a:srgbClr val="92D050"/>
                </a:solidFill>
              </a:rPr>
              <a:t>New!</a:t>
            </a:r>
            <a:endParaRPr lang="en-US" sz="1200" dirty="0">
              <a:solidFill>
                <a:srgbClr val="92D050"/>
              </a:solidFill>
            </a:endParaRPr>
          </a:p>
        </p:txBody>
      </p:sp>
      <p:sp>
        <p:nvSpPr>
          <p:cNvPr id="145" name="TextBox 144"/>
          <p:cNvSpPr txBox="1"/>
          <p:nvPr/>
        </p:nvSpPr>
        <p:spPr>
          <a:xfrm>
            <a:off x="8744369" y="4424819"/>
            <a:ext cx="520527" cy="276999"/>
          </a:xfrm>
          <a:prstGeom prst="rect">
            <a:avLst/>
          </a:prstGeom>
          <a:noFill/>
        </p:spPr>
        <p:txBody>
          <a:bodyPr wrap="none" rtlCol="0">
            <a:spAutoFit/>
          </a:bodyPr>
          <a:lstStyle/>
          <a:p>
            <a:r>
              <a:rPr lang="en-US" sz="1200" dirty="0" smtClean="0">
                <a:solidFill>
                  <a:srgbClr val="92D050"/>
                </a:solidFill>
              </a:rPr>
              <a:t>New!</a:t>
            </a:r>
            <a:endParaRPr lang="en-US" sz="1200" dirty="0">
              <a:solidFill>
                <a:srgbClr val="92D050"/>
              </a:solidFill>
            </a:endParaRPr>
          </a:p>
        </p:txBody>
      </p:sp>
      <p:sp>
        <p:nvSpPr>
          <p:cNvPr id="146" name="TextBox 145"/>
          <p:cNvSpPr txBox="1"/>
          <p:nvPr/>
        </p:nvSpPr>
        <p:spPr>
          <a:xfrm>
            <a:off x="9417511" y="4583796"/>
            <a:ext cx="586281" cy="276999"/>
          </a:xfrm>
          <a:prstGeom prst="rect">
            <a:avLst/>
          </a:prstGeom>
          <a:noFill/>
        </p:spPr>
        <p:txBody>
          <a:bodyPr wrap="square" rtlCol="0">
            <a:spAutoFit/>
          </a:bodyPr>
          <a:lstStyle/>
          <a:p>
            <a:r>
              <a:rPr lang="en-US" sz="1200" dirty="0" smtClean="0">
                <a:solidFill>
                  <a:srgbClr val="92D050"/>
                </a:solidFill>
              </a:rPr>
              <a:t>New!</a:t>
            </a:r>
            <a:endParaRPr lang="en-US" sz="1200" dirty="0">
              <a:solidFill>
                <a:srgbClr val="92D050"/>
              </a:solidFill>
            </a:endParaRPr>
          </a:p>
        </p:txBody>
      </p:sp>
      <p:pic>
        <p:nvPicPr>
          <p:cNvPr id="13" name="Picture 1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740128" y="858115"/>
            <a:ext cx="2773664" cy="2676586"/>
          </a:xfrm>
          <a:prstGeom prst="rect">
            <a:avLst/>
          </a:prstGeom>
        </p:spPr>
      </p:pic>
      <p:pic>
        <p:nvPicPr>
          <p:cNvPr id="32" name="Picture 31"/>
          <p:cNvPicPr>
            <a:picLocks noChangeAspect="1"/>
          </p:cNvPicPr>
          <p:nvPr/>
        </p:nvPicPr>
        <p:blipFill>
          <a:blip r:embed="rId32"/>
          <a:stretch>
            <a:fillRect/>
          </a:stretch>
        </p:blipFill>
        <p:spPr>
          <a:xfrm>
            <a:off x="4132384" y="892794"/>
            <a:ext cx="3729346" cy="2676708"/>
          </a:xfrm>
          <a:prstGeom prst="rect">
            <a:avLst/>
          </a:prstGeom>
        </p:spPr>
      </p:pic>
      <p:pic>
        <p:nvPicPr>
          <p:cNvPr id="33" name="Picture 32"/>
          <p:cNvPicPr>
            <a:picLocks noChangeAspect="1"/>
          </p:cNvPicPr>
          <p:nvPr/>
        </p:nvPicPr>
        <p:blipFill>
          <a:blip r:embed="rId33"/>
          <a:stretch>
            <a:fillRect/>
          </a:stretch>
        </p:blipFill>
        <p:spPr>
          <a:xfrm>
            <a:off x="3471478" y="808694"/>
            <a:ext cx="5236531" cy="2753199"/>
          </a:xfrm>
          <a:prstGeom prst="rect">
            <a:avLst/>
          </a:prstGeom>
        </p:spPr>
      </p:pic>
      <p:pic>
        <p:nvPicPr>
          <p:cNvPr id="35" name="Picture 34"/>
          <p:cNvPicPr>
            <a:picLocks noChangeAspect="1"/>
          </p:cNvPicPr>
          <p:nvPr/>
        </p:nvPicPr>
        <p:blipFill>
          <a:blip r:embed="rId34"/>
          <a:stretch>
            <a:fillRect/>
          </a:stretch>
        </p:blipFill>
        <p:spPr>
          <a:xfrm>
            <a:off x="3448961" y="814473"/>
            <a:ext cx="5113671" cy="2762221"/>
          </a:xfrm>
          <a:prstGeom prst="rect">
            <a:avLst/>
          </a:prstGeom>
        </p:spPr>
      </p:pic>
      <p:pic>
        <p:nvPicPr>
          <p:cNvPr id="123" name="Picture 122"/>
          <p:cNvPicPr>
            <a:picLocks noChangeAspect="1"/>
          </p:cNvPicPr>
          <p:nvPr/>
        </p:nvPicPr>
        <p:blipFill>
          <a:blip r:embed="rId35"/>
          <a:stretch>
            <a:fillRect/>
          </a:stretch>
        </p:blipFill>
        <p:spPr>
          <a:xfrm>
            <a:off x="2503787" y="1579699"/>
            <a:ext cx="1254511" cy="1497411"/>
          </a:xfrm>
          <a:prstGeom prst="rect">
            <a:avLst/>
          </a:prstGeom>
        </p:spPr>
      </p:pic>
      <p:pic>
        <p:nvPicPr>
          <p:cNvPr id="124" name="Picture 123"/>
          <p:cNvPicPr>
            <a:picLocks noChangeAspect="1"/>
          </p:cNvPicPr>
          <p:nvPr/>
        </p:nvPicPr>
        <p:blipFill>
          <a:blip r:embed="rId36"/>
          <a:stretch>
            <a:fillRect/>
          </a:stretch>
        </p:blipFill>
        <p:spPr>
          <a:xfrm>
            <a:off x="4064898" y="821001"/>
            <a:ext cx="4145608" cy="2752235"/>
          </a:xfrm>
          <a:prstGeom prst="rect">
            <a:avLst/>
          </a:prstGeom>
        </p:spPr>
      </p:pic>
      <p:pic>
        <p:nvPicPr>
          <p:cNvPr id="125" name="Picture 124"/>
          <p:cNvPicPr>
            <a:picLocks noChangeAspect="1"/>
          </p:cNvPicPr>
          <p:nvPr/>
        </p:nvPicPr>
        <p:blipFill>
          <a:blip r:embed="rId37"/>
          <a:stretch>
            <a:fillRect/>
          </a:stretch>
        </p:blipFill>
        <p:spPr>
          <a:xfrm>
            <a:off x="3721184" y="2095241"/>
            <a:ext cx="611320" cy="1091484"/>
          </a:xfrm>
          <a:prstGeom prst="rect">
            <a:avLst/>
          </a:prstGeom>
        </p:spPr>
      </p:pic>
      <p:pic>
        <p:nvPicPr>
          <p:cNvPr id="122" name="Picture 121"/>
          <p:cNvPicPr>
            <a:picLocks noChangeAspect="1"/>
          </p:cNvPicPr>
          <p:nvPr/>
        </p:nvPicPr>
        <p:blipFill>
          <a:blip r:embed="rId38"/>
          <a:stretch>
            <a:fillRect/>
          </a:stretch>
        </p:blipFill>
        <p:spPr>
          <a:xfrm>
            <a:off x="7591841" y="1746443"/>
            <a:ext cx="2461376" cy="1624934"/>
          </a:xfrm>
          <a:prstGeom prst="rect">
            <a:avLst/>
          </a:prstGeom>
        </p:spPr>
      </p:pic>
    </p:spTree>
    <p:extLst>
      <p:ext uri="{BB962C8B-B14F-4D97-AF65-F5344CB8AC3E}">
        <p14:creationId xmlns:p14="http://schemas.microsoft.com/office/powerpoint/2010/main" val="3854597966"/>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500" fill="hold"/>
                                        <p:tgtEl>
                                          <p:spTgt spid="60"/>
                                        </p:tgtEl>
                                        <p:attrNameLst>
                                          <p:attrName>ppt_w</p:attrName>
                                        </p:attrNameLst>
                                      </p:cBhvr>
                                      <p:tavLst>
                                        <p:tav tm="0">
                                          <p:val>
                                            <p:fltVal val="0"/>
                                          </p:val>
                                        </p:tav>
                                        <p:tav tm="100000">
                                          <p:val>
                                            <p:strVal val="#ppt_w"/>
                                          </p:val>
                                        </p:tav>
                                      </p:tavLst>
                                    </p:anim>
                                    <p:anim calcmode="lin" valueType="num">
                                      <p:cBhvr>
                                        <p:cTn id="11" dur="500" fill="hold"/>
                                        <p:tgtEl>
                                          <p:spTgt spid="60"/>
                                        </p:tgtEl>
                                        <p:attrNameLst>
                                          <p:attrName>ppt_h</p:attrName>
                                        </p:attrNameLst>
                                      </p:cBhvr>
                                      <p:tavLst>
                                        <p:tav tm="0">
                                          <p:val>
                                            <p:fltVal val="0"/>
                                          </p:val>
                                        </p:tav>
                                        <p:tav tm="100000">
                                          <p:val>
                                            <p:strVal val="#ppt_h"/>
                                          </p:val>
                                        </p:tav>
                                      </p:tavLst>
                                    </p:anim>
                                    <p:animEffect transition="in" filter="fade">
                                      <p:cBhvr>
                                        <p:cTn id="12" dur="500"/>
                                        <p:tgtEl>
                                          <p:spTgt spid="60"/>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p:cTn id="15" dur="500" fill="hold"/>
                                        <p:tgtEl>
                                          <p:spTgt spid="59"/>
                                        </p:tgtEl>
                                        <p:attrNameLst>
                                          <p:attrName>ppt_w</p:attrName>
                                        </p:attrNameLst>
                                      </p:cBhvr>
                                      <p:tavLst>
                                        <p:tav tm="0">
                                          <p:val>
                                            <p:fltVal val="0"/>
                                          </p:val>
                                        </p:tav>
                                        <p:tav tm="100000">
                                          <p:val>
                                            <p:strVal val="#ppt_w"/>
                                          </p:val>
                                        </p:tav>
                                      </p:tavLst>
                                    </p:anim>
                                    <p:anim calcmode="lin" valueType="num">
                                      <p:cBhvr>
                                        <p:cTn id="16" dur="500" fill="hold"/>
                                        <p:tgtEl>
                                          <p:spTgt spid="59"/>
                                        </p:tgtEl>
                                        <p:attrNameLst>
                                          <p:attrName>ppt_h</p:attrName>
                                        </p:attrNameLst>
                                      </p:cBhvr>
                                      <p:tavLst>
                                        <p:tav tm="0">
                                          <p:val>
                                            <p:fltVal val="0"/>
                                          </p:val>
                                        </p:tav>
                                        <p:tav tm="100000">
                                          <p:val>
                                            <p:strVal val="#ppt_h"/>
                                          </p:val>
                                        </p:tav>
                                      </p:tavLst>
                                    </p:anim>
                                    <p:animEffect transition="in" filter="fade">
                                      <p:cBhvr>
                                        <p:cTn id="17" dur="500"/>
                                        <p:tgtEl>
                                          <p:spTgt spid="59"/>
                                        </p:tgtEl>
                                      </p:cBhvr>
                                    </p:animEffect>
                                  </p:childTnLst>
                                </p:cTn>
                              </p:par>
                              <p:par>
                                <p:cTn id="18" presetID="53" presetClass="entr" presetSubtype="16" fill="hold" nodeType="withEffect">
                                  <p:stCondLst>
                                    <p:cond delay="0"/>
                                  </p:stCondLst>
                                  <p:childTnLst>
                                    <p:set>
                                      <p:cBhvr>
                                        <p:cTn id="19" dur="1" fill="hold">
                                          <p:stCondLst>
                                            <p:cond delay="0"/>
                                          </p:stCondLst>
                                        </p:cTn>
                                        <p:tgtEl>
                                          <p:spTgt spid="61"/>
                                        </p:tgtEl>
                                        <p:attrNameLst>
                                          <p:attrName>style.visibility</p:attrName>
                                        </p:attrNameLst>
                                      </p:cBhvr>
                                      <p:to>
                                        <p:strVal val="visible"/>
                                      </p:to>
                                    </p:set>
                                    <p:anim calcmode="lin" valueType="num">
                                      <p:cBhvr>
                                        <p:cTn id="20" dur="500" fill="hold"/>
                                        <p:tgtEl>
                                          <p:spTgt spid="61"/>
                                        </p:tgtEl>
                                        <p:attrNameLst>
                                          <p:attrName>ppt_w</p:attrName>
                                        </p:attrNameLst>
                                      </p:cBhvr>
                                      <p:tavLst>
                                        <p:tav tm="0">
                                          <p:val>
                                            <p:fltVal val="0"/>
                                          </p:val>
                                        </p:tav>
                                        <p:tav tm="100000">
                                          <p:val>
                                            <p:strVal val="#ppt_w"/>
                                          </p:val>
                                        </p:tav>
                                      </p:tavLst>
                                    </p:anim>
                                    <p:anim calcmode="lin" valueType="num">
                                      <p:cBhvr>
                                        <p:cTn id="21" dur="500" fill="hold"/>
                                        <p:tgtEl>
                                          <p:spTgt spid="61"/>
                                        </p:tgtEl>
                                        <p:attrNameLst>
                                          <p:attrName>ppt_h</p:attrName>
                                        </p:attrNameLst>
                                      </p:cBhvr>
                                      <p:tavLst>
                                        <p:tav tm="0">
                                          <p:val>
                                            <p:fltVal val="0"/>
                                          </p:val>
                                        </p:tav>
                                        <p:tav tm="100000">
                                          <p:val>
                                            <p:strVal val="#ppt_h"/>
                                          </p:val>
                                        </p:tav>
                                      </p:tavLst>
                                    </p:anim>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par>
                                <p:cTn id="31" presetID="10" presetClass="entr" presetSubtype="0" fill="hold" nodeType="withEffect">
                                  <p:stCondLst>
                                    <p:cond delay="0"/>
                                  </p:stCondLst>
                                  <p:childTnLst>
                                    <p:set>
                                      <p:cBhvr>
                                        <p:cTn id="32" dur="1" fill="hold">
                                          <p:stCondLst>
                                            <p:cond delay="0"/>
                                          </p:stCondLst>
                                        </p:cTn>
                                        <p:tgtEl>
                                          <p:spTgt spid="131"/>
                                        </p:tgtEl>
                                        <p:attrNameLst>
                                          <p:attrName>style.visibility</p:attrName>
                                        </p:attrNameLst>
                                      </p:cBhvr>
                                      <p:to>
                                        <p:strVal val="visible"/>
                                      </p:to>
                                    </p:set>
                                    <p:animEffect transition="in" filter="fade">
                                      <p:cBhvr>
                                        <p:cTn id="33" dur="500"/>
                                        <p:tgtEl>
                                          <p:spTgt spid="131"/>
                                        </p:tgtEl>
                                      </p:cBhvr>
                                    </p:animEffect>
                                  </p:childTnLst>
                                </p:cTn>
                              </p:par>
                              <p:par>
                                <p:cTn id="34" presetID="10" presetClass="entr" presetSubtype="0" fill="hold"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31"/>
                                        </p:tgtEl>
                                      </p:cBhvr>
                                    </p:animEffect>
                                    <p:set>
                                      <p:cBhvr>
                                        <p:cTn id="56" dur="1" fill="hold">
                                          <p:stCondLst>
                                            <p:cond delay="499"/>
                                          </p:stCondLst>
                                        </p:cTn>
                                        <p:tgtEl>
                                          <p:spTgt spid="131"/>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par>
                                <p:cTn id="60" presetID="10" presetClass="entr" presetSubtype="0" fill="hold"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10" presetClass="entr" presetSubtype="0" fill="hold" nodeType="withEffect">
                                  <p:stCondLst>
                                    <p:cond delay="0"/>
                                  </p:stCondLst>
                                  <p:childTnLst>
                                    <p:set>
                                      <p:cBhvr>
                                        <p:cTn id="64" dur="1" fill="hold">
                                          <p:stCondLst>
                                            <p:cond delay="0"/>
                                          </p:stCondLst>
                                        </p:cTn>
                                        <p:tgtEl>
                                          <p:spTgt spid="143"/>
                                        </p:tgtEl>
                                        <p:attrNameLst>
                                          <p:attrName>style.visibility</p:attrName>
                                        </p:attrNameLst>
                                      </p:cBhvr>
                                      <p:to>
                                        <p:strVal val="visible"/>
                                      </p:to>
                                    </p:set>
                                    <p:animEffect transition="in" filter="fade">
                                      <p:cBhvr>
                                        <p:cTn id="65" dur="500"/>
                                        <p:tgtEl>
                                          <p:spTgt spid="14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143"/>
                                        </p:tgtEl>
                                      </p:cBhvr>
                                    </p:animEffect>
                                    <p:set>
                                      <p:cBhvr>
                                        <p:cTn id="70" dur="1" fill="hold">
                                          <p:stCondLst>
                                            <p:cond delay="499"/>
                                          </p:stCondLst>
                                        </p:cTn>
                                        <p:tgtEl>
                                          <p:spTgt spid="14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47"/>
                                        </p:tgtEl>
                                      </p:cBhvr>
                                    </p:animEffect>
                                    <p:set>
                                      <p:cBhvr>
                                        <p:cTn id="73" dur="1" fill="hold">
                                          <p:stCondLst>
                                            <p:cond delay="499"/>
                                          </p:stCondLst>
                                        </p:cTn>
                                        <p:tgtEl>
                                          <p:spTgt spid="47"/>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500"/>
                                        <p:tgtEl>
                                          <p:spTgt spid="51"/>
                                        </p:tgtEl>
                                      </p:cBhvr>
                                    </p:animEffect>
                                  </p:childTnLst>
                                </p:cTn>
                              </p:par>
                              <p:par>
                                <p:cTn id="77" presetID="10"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fade">
                                      <p:cBhvr>
                                        <p:cTn id="79" dur="500"/>
                                        <p:tgtEl>
                                          <p:spTgt spid="49"/>
                                        </p:tgtEl>
                                      </p:cBhvr>
                                    </p:animEffect>
                                  </p:childTnLst>
                                </p:cTn>
                              </p:par>
                              <p:par>
                                <p:cTn id="80" presetID="10" presetClass="entr" presetSubtype="0" fill="hold"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10" presetClass="entr" presetSubtype="0" fill="hold"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7"/>
                                        </p:tgtEl>
                                      </p:cBhvr>
                                    </p:animEffect>
                                    <p:set>
                                      <p:cBhvr>
                                        <p:cTn id="90" dur="1" fill="hold">
                                          <p:stCondLst>
                                            <p:cond delay="499"/>
                                          </p:stCondLst>
                                        </p:cTn>
                                        <p:tgtEl>
                                          <p:spTgt spid="7"/>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49"/>
                                        </p:tgtEl>
                                      </p:cBhvr>
                                    </p:animEffect>
                                    <p:set>
                                      <p:cBhvr>
                                        <p:cTn id="93" dur="1" fill="hold">
                                          <p:stCondLst>
                                            <p:cond delay="499"/>
                                          </p:stCondLst>
                                        </p:cTn>
                                        <p:tgtEl>
                                          <p:spTgt spid="49"/>
                                        </p:tgtEl>
                                        <p:attrNameLst>
                                          <p:attrName>style.visibility</p:attrName>
                                        </p:attrNameLst>
                                      </p:cBhvr>
                                      <p:to>
                                        <p:strVal val="hidden"/>
                                      </p:to>
                                    </p:set>
                                  </p:childTnLst>
                                </p:cTn>
                              </p:par>
                              <p:par>
                                <p:cTn id="94" presetID="10" presetClass="entr" presetSubtype="0" fill="hold" nodeType="withEffect">
                                  <p:stCondLst>
                                    <p:cond delay="0"/>
                                  </p:stCondLst>
                                  <p:childTnLst>
                                    <p:set>
                                      <p:cBhvr>
                                        <p:cTn id="95" dur="1" fill="hold">
                                          <p:stCondLst>
                                            <p:cond delay="0"/>
                                          </p:stCondLst>
                                        </p:cTn>
                                        <p:tgtEl>
                                          <p:spTgt spid="68"/>
                                        </p:tgtEl>
                                        <p:attrNameLst>
                                          <p:attrName>style.visibility</p:attrName>
                                        </p:attrNameLst>
                                      </p:cBhvr>
                                      <p:to>
                                        <p:strVal val="visible"/>
                                      </p:to>
                                    </p:set>
                                    <p:animEffect transition="in" filter="fade">
                                      <p:cBhvr>
                                        <p:cTn id="96" dur="500"/>
                                        <p:tgtEl>
                                          <p:spTgt spid="68"/>
                                        </p:tgtEl>
                                      </p:cBhvr>
                                    </p:animEffect>
                                  </p:childTnLst>
                                </p:cTn>
                              </p:par>
                              <p:par>
                                <p:cTn id="97" presetID="10"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nodeType="with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fade">
                                      <p:cBhvr>
                                        <p:cTn id="102" dur="500"/>
                                        <p:tgtEl>
                                          <p:spTgt spid="1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nodeType="clickEffect">
                                  <p:stCondLst>
                                    <p:cond delay="0"/>
                                  </p:stCondLst>
                                  <p:childTnLst>
                                    <p:animEffect transition="out" filter="fade">
                                      <p:cBhvr>
                                        <p:cTn id="106" dur="500"/>
                                        <p:tgtEl>
                                          <p:spTgt spid="13"/>
                                        </p:tgtEl>
                                      </p:cBhvr>
                                    </p:animEffect>
                                    <p:set>
                                      <p:cBhvr>
                                        <p:cTn id="107" dur="1" fill="hold">
                                          <p:stCondLst>
                                            <p:cond delay="499"/>
                                          </p:stCondLst>
                                        </p:cTn>
                                        <p:tgtEl>
                                          <p:spTgt spid="13"/>
                                        </p:tgtEl>
                                        <p:attrNameLst>
                                          <p:attrName>style.visibility</p:attrName>
                                        </p:attrNameLst>
                                      </p:cBhvr>
                                      <p:to>
                                        <p:strVal val="hidden"/>
                                      </p:to>
                                    </p:set>
                                  </p:childTnLst>
                                </p:cTn>
                              </p:par>
                              <p:par>
                                <p:cTn id="108" presetID="10" presetClass="entr" presetSubtype="0" fill="hold" grpId="0" nodeType="withEffect">
                                  <p:stCondLst>
                                    <p:cond delay="0"/>
                                  </p:stCondLst>
                                  <p:childTnLst>
                                    <p:set>
                                      <p:cBhvr>
                                        <p:cTn id="109" dur="1" fill="hold">
                                          <p:stCondLst>
                                            <p:cond delay="0"/>
                                          </p:stCondLst>
                                        </p:cTn>
                                        <p:tgtEl>
                                          <p:spTgt spid="8"/>
                                        </p:tgtEl>
                                        <p:attrNameLst>
                                          <p:attrName>style.visibility</p:attrName>
                                        </p:attrNameLst>
                                      </p:cBhvr>
                                      <p:to>
                                        <p:strVal val="visible"/>
                                      </p:to>
                                    </p:set>
                                    <p:animEffect transition="in" filter="fade">
                                      <p:cBhvr>
                                        <p:cTn id="110" dur="500"/>
                                        <p:tgtEl>
                                          <p:spTgt spid="8"/>
                                        </p:tgtEl>
                                      </p:cBhvr>
                                    </p:animEffect>
                                  </p:childTnLst>
                                </p:cTn>
                              </p:par>
                              <p:par>
                                <p:cTn id="111" presetID="10" presetClass="exit" presetSubtype="0" fill="hold" nodeType="withEffect">
                                  <p:stCondLst>
                                    <p:cond delay="0"/>
                                  </p:stCondLst>
                                  <p:childTnLst>
                                    <p:animEffect transition="out" filter="fade">
                                      <p:cBhvr>
                                        <p:cTn id="112" dur="500"/>
                                        <p:tgtEl>
                                          <p:spTgt spid="54"/>
                                        </p:tgtEl>
                                      </p:cBhvr>
                                    </p:animEffect>
                                    <p:set>
                                      <p:cBhvr>
                                        <p:cTn id="113" dur="1" fill="hold">
                                          <p:stCondLst>
                                            <p:cond delay="499"/>
                                          </p:stCondLst>
                                        </p:cTn>
                                        <p:tgtEl>
                                          <p:spTgt spid="54"/>
                                        </p:tgtEl>
                                        <p:attrNameLst>
                                          <p:attrName>style.visibility</p:attrName>
                                        </p:attrNameLst>
                                      </p:cBhvr>
                                      <p:to>
                                        <p:strVal val="hidden"/>
                                      </p:to>
                                    </p:set>
                                  </p:childTnLst>
                                </p:cTn>
                              </p:par>
                              <p:par>
                                <p:cTn id="114" presetID="10" presetClass="entr" presetSubtype="0" fill="hold" nodeType="withEffect">
                                  <p:stCondLst>
                                    <p:cond delay="0"/>
                                  </p:stCondLst>
                                  <p:childTnLst>
                                    <p:set>
                                      <p:cBhvr>
                                        <p:cTn id="115" dur="1" fill="hold">
                                          <p:stCondLst>
                                            <p:cond delay="0"/>
                                          </p:stCondLst>
                                        </p:cTn>
                                        <p:tgtEl>
                                          <p:spTgt spid="76"/>
                                        </p:tgtEl>
                                        <p:attrNameLst>
                                          <p:attrName>style.visibility</p:attrName>
                                        </p:attrNameLst>
                                      </p:cBhvr>
                                      <p:to>
                                        <p:strVal val="visible"/>
                                      </p:to>
                                    </p:set>
                                    <p:animEffect transition="in" filter="fade">
                                      <p:cBhvr>
                                        <p:cTn id="116" dur="500"/>
                                        <p:tgtEl>
                                          <p:spTgt spid="76"/>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6"/>
                                        </p:tgtEl>
                                        <p:attrNameLst>
                                          <p:attrName>style.visibility</p:attrName>
                                        </p:attrNameLst>
                                      </p:cBhvr>
                                      <p:to>
                                        <p:strVal val="visible"/>
                                      </p:to>
                                    </p:set>
                                    <p:animEffect transition="in" filter="fade">
                                      <p:cBhvr>
                                        <p:cTn id="119" dur="500"/>
                                        <p:tgtEl>
                                          <p:spTgt spid="116"/>
                                        </p:tgtEl>
                                      </p:cBhvr>
                                    </p:animEffect>
                                  </p:childTnLst>
                                </p:cTn>
                              </p:par>
                              <p:par>
                                <p:cTn id="120" presetID="10" presetClass="entr" presetSubtype="0" fill="hold" nodeType="withEffect">
                                  <p:stCondLst>
                                    <p:cond delay="0"/>
                                  </p:stCondLst>
                                  <p:childTnLst>
                                    <p:set>
                                      <p:cBhvr>
                                        <p:cTn id="121" dur="1" fill="hold">
                                          <p:stCondLst>
                                            <p:cond delay="0"/>
                                          </p:stCondLst>
                                        </p:cTn>
                                        <p:tgtEl>
                                          <p:spTgt spid="117"/>
                                        </p:tgtEl>
                                        <p:attrNameLst>
                                          <p:attrName>style.visibility</p:attrName>
                                        </p:attrNameLst>
                                      </p:cBhvr>
                                      <p:to>
                                        <p:strVal val="visible"/>
                                      </p:to>
                                    </p:set>
                                    <p:animEffect transition="in" filter="fade">
                                      <p:cBhvr>
                                        <p:cTn id="122" dur="500"/>
                                        <p:tgtEl>
                                          <p:spTgt spid="117"/>
                                        </p:tgtEl>
                                      </p:cBhvr>
                                    </p:animEffect>
                                  </p:childTnLst>
                                </p:cTn>
                              </p:par>
                              <p:par>
                                <p:cTn id="123" presetID="10" presetClass="entr" presetSubtype="0" fill="hold" nodeType="withEffect">
                                  <p:stCondLst>
                                    <p:cond delay="0"/>
                                  </p:stCondLst>
                                  <p:childTnLst>
                                    <p:set>
                                      <p:cBhvr>
                                        <p:cTn id="124" dur="1" fill="hold">
                                          <p:stCondLst>
                                            <p:cond delay="0"/>
                                          </p:stCondLst>
                                        </p:cTn>
                                        <p:tgtEl>
                                          <p:spTgt spid="32"/>
                                        </p:tgtEl>
                                        <p:attrNameLst>
                                          <p:attrName>style.visibility</p:attrName>
                                        </p:attrNameLst>
                                      </p:cBhvr>
                                      <p:to>
                                        <p:strVal val="visible"/>
                                      </p:to>
                                    </p:set>
                                    <p:animEffect transition="in" filter="fade">
                                      <p:cBhvr>
                                        <p:cTn id="125" dur="500"/>
                                        <p:tgtEl>
                                          <p:spTgt spid="32"/>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grpId="1" nodeType="clickEffect">
                                  <p:stCondLst>
                                    <p:cond delay="0"/>
                                  </p:stCondLst>
                                  <p:childTnLst>
                                    <p:animEffect transition="out" filter="fade">
                                      <p:cBhvr>
                                        <p:cTn id="129" dur="500"/>
                                        <p:tgtEl>
                                          <p:spTgt spid="116"/>
                                        </p:tgtEl>
                                      </p:cBhvr>
                                    </p:animEffect>
                                    <p:set>
                                      <p:cBhvr>
                                        <p:cTn id="130" dur="1" fill="hold">
                                          <p:stCondLst>
                                            <p:cond delay="499"/>
                                          </p:stCondLst>
                                        </p:cTn>
                                        <p:tgtEl>
                                          <p:spTgt spid="116"/>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117"/>
                                        </p:tgtEl>
                                      </p:cBhvr>
                                    </p:animEffect>
                                    <p:set>
                                      <p:cBhvr>
                                        <p:cTn id="133" dur="1" fill="hold">
                                          <p:stCondLst>
                                            <p:cond delay="499"/>
                                          </p:stCondLst>
                                        </p:cTn>
                                        <p:tgtEl>
                                          <p:spTgt spid="117"/>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2"/>
                                        </p:tgtEl>
                                      </p:cBhvr>
                                    </p:animEffect>
                                    <p:set>
                                      <p:cBhvr>
                                        <p:cTn id="136" dur="1" fill="hold">
                                          <p:stCondLst>
                                            <p:cond delay="499"/>
                                          </p:stCondLst>
                                        </p:cTn>
                                        <p:tgtEl>
                                          <p:spTgt spid="32"/>
                                        </p:tgtEl>
                                        <p:attrNameLst>
                                          <p:attrName>style.visibility</p:attrName>
                                        </p:attrNameLst>
                                      </p:cBhvr>
                                      <p:to>
                                        <p:strVal val="hidden"/>
                                      </p:to>
                                    </p:set>
                                  </p:childTnLst>
                                </p:cTn>
                              </p:par>
                              <p:par>
                                <p:cTn id="137" presetID="10" presetClass="entr" presetSubtype="0" fill="hold" nodeType="withEffect">
                                  <p:stCondLst>
                                    <p:cond delay="0"/>
                                  </p:stCondLst>
                                  <p:childTnLst>
                                    <p:set>
                                      <p:cBhvr>
                                        <p:cTn id="138" dur="1" fill="hold">
                                          <p:stCondLst>
                                            <p:cond delay="0"/>
                                          </p:stCondLst>
                                        </p:cTn>
                                        <p:tgtEl>
                                          <p:spTgt spid="33"/>
                                        </p:tgtEl>
                                        <p:attrNameLst>
                                          <p:attrName>style.visibility</p:attrName>
                                        </p:attrNameLst>
                                      </p:cBhvr>
                                      <p:to>
                                        <p:strVal val="visible"/>
                                      </p:to>
                                    </p:set>
                                    <p:animEffect transition="in" filter="fade">
                                      <p:cBhvr>
                                        <p:cTn id="139" dur="500"/>
                                        <p:tgtEl>
                                          <p:spTgt spid="33"/>
                                        </p:tgtEl>
                                      </p:cBhvr>
                                    </p:animEffect>
                                  </p:childTnLst>
                                </p:cTn>
                              </p:par>
                              <p:par>
                                <p:cTn id="140" presetID="10" presetClass="entr" presetSubtype="0" fill="hold" nodeType="withEffect">
                                  <p:stCondLst>
                                    <p:cond delay="0"/>
                                  </p:stCondLst>
                                  <p:childTnLst>
                                    <p:set>
                                      <p:cBhvr>
                                        <p:cTn id="141" dur="1" fill="hold">
                                          <p:stCondLst>
                                            <p:cond delay="0"/>
                                          </p:stCondLst>
                                        </p:cTn>
                                        <p:tgtEl>
                                          <p:spTgt spid="77"/>
                                        </p:tgtEl>
                                        <p:attrNameLst>
                                          <p:attrName>style.visibility</p:attrName>
                                        </p:attrNameLst>
                                      </p:cBhvr>
                                      <p:to>
                                        <p:strVal val="visible"/>
                                      </p:to>
                                    </p:set>
                                    <p:animEffect transition="in" filter="fade">
                                      <p:cBhvr>
                                        <p:cTn id="142" dur="500"/>
                                        <p:tgtEl>
                                          <p:spTgt spid="7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45"/>
                                        </p:tgtEl>
                                        <p:attrNameLst>
                                          <p:attrName>style.visibility</p:attrName>
                                        </p:attrNameLst>
                                      </p:cBhvr>
                                      <p:to>
                                        <p:strVal val="visible"/>
                                      </p:to>
                                    </p:set>
                                    <p:animEffect transition="in" filter="fade">
                                      <p:cBhvr>
                                        <p:cTn id="145" dur="500"/>
                                        <p:tgtEl>
                                          <p:spTgt spid="145"/>
                                        </p:tgtEl>
                                      </p:cBhvr>
                                    </p:animEffect>
                                  </p:childTnLst>
                                </p:cTn>
                              </p:par>
                              <p:par>
                                <p:cTn id="146" presetID="10" presetClass="entr" presetSubtype="0" fill="hold" nodeType="withEffect">
                                  <p:stCondLst>
                                    <p:cond delay="0"/>
                                  </p:stCondLst>
                                  <p:childTnLst>
                                    <p:set>
                                      <p:cBhvr>
                                        <p:cTn id="147" dur="1" fill="hold">
                                          <p:stCondLst>
                                            <p:cond delay="0"/>
                                          </p:stCondLst>
                                        </p:cTn>
                                        <p:tgtEl>
                                          <p:spTgt spid="48"/>
                                        </p:tgtEl>
                                        <p:attrNameLst>
                                          <p:attrName>style.visibility</p:attrName>
                                        </p:attrNameLst>
                                      </p:cBhvr>
                                      <p:to>
                                        <p:strVal val="visible"/>
                                      </p:to>
                                    </p:set>
                                    <p:animEffect transition="in" filter="fade">
                                      <p:cBhvr>
                                        <p:cTn id="148" dur="500"/>
                                        <p:tgtEl>
                                          <p:spTgt spid="48"/>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xit" presetSubtype="0" fill="hold" nodeType="clickEffect">
                                  <p:stCondLst>
                                    <p:cond delay="0"/>
                                  </p:stCondLst>
                                  <p:childTnLst>
                                    <p:animEffect transition="out" filter="fade">
                                      <p:cBhvr>
                                        <p:cTn id="152" dur="500"/>
                                        <p:tgtEl>
                                          <p:spTgt spid="33"/>
                                        </p:tgtEl>
                                      </p:cBhvr>
                                    </p:animEffect>
                                    <p:set>
                                      <p:cBhvr>
                                        <p:cTn id="153" dur="1" fill="hold">
                                          <p:stCondLst>
                                            <p:cond delay="499"/>
                                          </p:stCondLst>
                                        </p:cTn>
                                        <p:tgtEl>
                                          <p:spTgt spid="33"/>
                                        </p:tgtEl>
                                        <p:attrNameLst>
                                          <p:attrName>style.visibility</p:attrName>
                                        </p:attrNameLst>
                                      </p:cBhvr>
                                      <p:to>
                                        <p:strVal val="hidden"/>
                                      </p:to>
                                    </p:set>
                                  </p:childTnLst>
                                </p:cTn>
                              </p:par>
                              <p:par>
                                <p:cTn id="154" presetID="10" presetClass="exit" presetSubtype="0" fill="hold" nodeType="withEffect">
                                  <p:stCondLst>
                                    <p:cond delay="0"/>
                                  </p:stCondLst>
                                  <p:childTnLst>
                                    <p:animEffect transition="out" filter="fade">
                                      <p:cBhvr>
                                        <p:cTn id="155" dur="500"/>
                                        <p:tgtEl>
                                          <p:spTgt spid="48"/>
                                        </p:tgtEl>
                                      </p:cBhvr>
                                    </p:animEffect>
                                    <p:set>
                                      <p:cBhvr>
                                        <p:cTn id="156" dur="1" fill="hold">
                                          <p:stCondLst>
                                            <p:cond delay="499"/>
                                          </p:stCondLst>
                                        </p:cTn>
                                        <p:tgtEl>
                                          <p:spTgt spid="48"/>
                                        </p:tgtEl>
                                        <p:attrNameLst>
                                          <p:attrName>style.visibility</p:attrName>
                                        </p:attrNameLst>
                                      </p:cBhvr>
                                      <p:to>
                                        <p:strVal val="hidden"/>
                                      </p:to>
                                    </p:set>
                                  </p:childTnLst>
                                </p:cTn>
                              </p:par>
                              <p:par>
                                <p:cTn id="157" presetID="10" presetClass="entr" presetSubtype="0" fill="hold" nodeType="withEffect">
                                  <p:stCondLst>
                                    <p:cond delay="0"/>
                                  </p:stCondLst>
                                  <p:childTnLst>
                                    <p:set>
                                      <p:cBhvr>
                                        <p:cTn id="158" dur="1" fill="hold">
                                          <p:stCondLst>
                                            <p:cond delay="0"/>
                                          </p:stCondLst>
                                        </p:cTn>
                                        <p:tgtEl>
                                          <p:spTgt spid="141"/>
                                        </p:tgtEl>
                                        <p:attrNameLst>
                                          <p:attrName>style.visibility</p:attrName>
                                        </p:attrNameLst>
                                      </p:cBhvr>
                                      <p:to>
                                        <p:strVal val="visible"/>
                                      </p:to>
                                    </p:set>
                                    <p:animEffect transition="in" filter="fade">
                                      <p:cBhvr>
                                        <p:cTn id="159" dur="500"/>
                                        <p:tgtEl>
                                          <p:spTgt spid="14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46"/>
                                        </p:tgtEl>
                                        <p:attrNameLst>
                                          <p:attrName>style.visibility</p:attrName>
                                        </p:attrNameLst>
                                      </p:cBhvr>
                                      <p:to>
                                        <p:strVal val="visible"/>
                                      </p:to>
                                    </p:set>
                                    <p:animEffect transition="in" filter="fade">
                                      <p:cBhvr>
                                        <p:cTn id="162" dur="500"/>
                                        <p:tgtEl>
                                          <p:spTgt spid="146"/>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20"/>
                                        </p:tgtEl>
                                        <p:attrNameLst>
                                          <p:attrName>style.visibility</p:attrName>
                                        </p:attrNameLst>
                                      </p:cBhvr>
                                      <p:to>
                                        <p:strVal val="visible"/>
                                      </p:to>
                                    </p:set>
                                    <p:animEffect transition="in" filter="fade">
                                      <p:cBhvr>
                                        <p:cTn id="165" dur="500"/>
                                        <p:tgtEl>
                                          <p:spTgt spid="120"/>
                                        </p:tgtEl>
                                      </p:cBhvr>
                                    </p:animEffect>
                                  </p:childTnLst>
                                </p:cTn>
                              </p:par>
                              <p:par>
                                <p:cTn id="166" presetID="10" presetClass="entr" presetSubtype="0" fill="hold" nodeType="withEffect">
                                  <p:stCondLst>
                                    <p:cond delay="0"/>
                                  </p:stCondLst>
                                  <p:childTnLst>
                                    <p:set>
                                      <p:cBhvr>
                                        <p:cTn id="167" dur="1" fill="hold">
                                          <p:stCondLst>
                                            <p:cond delay="0"/>
                                          </p:stCondLst>
                                        </p:cTn>
                                        <p:tgtEl>
                                          <p:spTgt spid="121"/>
                                        </p:tgtEl>
                                        <p:attrNameLst>
                                          <p:attrName>style.visibility</p:attrName>
                                        </p:attrNameLst>
                                      </p:cBhvr>
                                      <p:to>
                                        <p:strVal val="visible"/>
                                      </p:to>
                                    </p:set>
                                    <p:animEffect transition="in" filter="fade">
                                      <p:cBhvr>
                                        <p:cTn id="168" dur="500"/>
                                        <p:tgtEl>
                                          <p:spTgt spid="121"/>
                                        </p:tgtEl>
                                      </p:cBhvr>
                                    </p:animEffect>
                                  </p:childTnLst>
                                </p:cTn>
                              </p:par>
                              <p:par>
                                <p:cTn id="169" presetID="10" presetClass="entr" presetSubtype="0" fill="hold" nodeType="withEffect">
                                  <p:stCondLst>
                                    <p:cond delay="0"/>
                                  </p:stCondLst>
                                  <p:childTnLst>
                                    <p:set>
                                      <p:cBhvr>
                                        <p:cTn id="170" dur="1" fill="hold">
                                          <p:stCondLst>
                                            <p:cond delay="0"/>
                                          </p:stCondLst>
                                        </p:cTn>
                                        <p:tgtEl>
                                          <p:spTgt spid="35"/>
                                        </p:tgtEl>
                                        <p:attrNameLst>
                                          <p:attrName>style.visibility</p:attrName>
                                        </p:attrNameLst>
                                      </p:cBhvr>
                                      <p:to>
                                        <p:strVal val="visible"/>
                                      </p:to>
                                    </p:set>
                                    <p:animEffect transition="in" filter="fade">
                                      <p:cBhvr>
                                        <p:cTn id="171" dur="500"/>
                                        <p:tgtEl>
                                          <p:spTgt spid="35"/>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xit" presetSubtype="0" fill="hold" grpId="1" nodeType="clickEffect">
                                  <p:stCondLst>
                                    <p:cond delay="0"/>
                                  </p:stCondLst>
                                  <p:childTnLst>
                                    <p:animEffect transition="out" filter="fade">
                                      <p:cBhvr>
                                        <p:cTn id="175" dur="500"/>
                                        <p:tgtEl>
                                          <p:spTgt spid="120"/>
                                        </p:tgtEl>
                                      </p:cBhvr>
                                    </p:animEffect>
                                    <p:set>
                                      <p:cBhvr>
                                        <p:cTn id="176" dur="1" fill="hold">
                                          <p:stCondLst>
                                            <p:cond delay="499"/>
                                          </p:stCondLst>
                                        </p:cTn>
                                        <p:tgtEl>
                                          <p:spTgt spid="120"/>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121"/>
                                        </p:tgtEl>
                                      </p:cBhvr>
                                    </p:animEffect>
                                    <p:set>
                                      <p:cBhvr>
                                        <p:cTn id="179" dur="1" fill="hold">
                                          <p:stCondLst>
                                            <p:cond delay="499"/>
                                          </p:stCondLst>
                                        </p:cTn>
                                        <p:tgtEl>
                                          <p:spTgt spid="121"/>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35"/>
                                        </p:tgtEl>
                                      </p:cBhvr>
                                    </p:animEffect>
                                    <p:set>
                                      <p:cBhvr>
                                        <p:cTn id="182" dur="1" fill="hold">
                                          <p:stCondLst>
                                            <p:cond delay="499"/>
                                          </p:stCondLst>
                                        </p:cTn>
                                        <p:tgtEl>
                                          <p:spTgt spid="35"/>
                                        </p:tgtEl>
                                        <p:attrNameLst>
                                          <p:attrName>style.visibility</p:attrName>
                                        </p:attrNameLst>
                                      </p:cBhvr>
                                      <p:to>
                                        <p:strVal val="hidden"/>
                                      </p:to>
                                    </p:set>
                                  </p:childTnLst>
                                </p:cTn>
                              </p:par>
                              <p:par>
                                <p:cTn id="183" presetID="2" presetClass="entr" presetSubtype="8" fill="hold" nodeType="withEffect">
                                  <p:stCondLst>
                                    <p:cond delay="0"/>
                                  </p:stCondLst>
                                  <p:childTnLst>
                                    <p:set>
                                      <p:cBhvr>
                                        <p:cTn id="184" dur="1" fill="hold">
                                          <p:stCondLst>
                                            <p:cond delay="0"/>
                                          </p:stCondLst>
                                        </p:cTn>
                                        <p:tgtEl>
                                          <p:spTgt spid="123"/>
                                        </p:tgtEl>
                                        <p:attrNameLst>
                                          <p:attrName>style.visibility</p:attrName>
                                        </p:attrNameLst>
                                      </p:cBhvr>
                                      <p:to>
                                        <p:strVal val="visible"/>
                                      </p:to>
                                    </p:set>
                                    <p:anim calcmode="lin" valueType="num">
                                      <p:cBhvr additive="base">
                                        <p:cTn id="185" dur="500" fill="hold"/>
                                        <p:tgtEl>
                                          <p:spTgt spid="123"/>
                                        </p:tgtEl>
                                        <p:attrNameLst>
                                          <p:attrName>ppt_x</p:attrName>
                                        </p:attrNameLst>
                                      </p:cBhvr>
                                      <p:tavLst>
                                        <p:tav tm="0">
                                          <p:val>
                                            <p:strVal val="0-#ppt_w/2"/>
                                          </p:val>
                                        </p:tav>
                                        <p:tav tm="100000">
                                          <p:val>
                                            <p:strVal val="#ppt_x"/>
                                          </p:val>
                                        </p:tav>
                                      </p:tavLst>
                                    </p:anim>
                                    <p:anim calcmode="lin" valueType="num">
                                      <p:cBhvr additive="base">
                                        <p:cTn id="186" dur="500" fill="hold"/>
                                        <p:tgtEl>
                                          <p:spTgt spid="123"/>
                                        </p:tgtEl>
                                        <p:attrNameLst>
                                          <p:attrName>ppt_y</p:attrName>
                                        </p:attrNameLst>
                                      </p:cBhvr>
                                      <p:tavLst>
                                        <p:tav tm="0">
                                          <p:val>
                                            <p:strVal val="#ppt_y"/>
                                          </p:val>
                                        </p:tav>
                                        <p:tav tm="100000">
                                          <p:val>
                                            <p:strVal val="#ppt_y"/>
                                          </p:val>
                                        </p:tav>
                                      </p:tavLst>
                                    </p:anim>
                                  </p:childTnLst>
                                </p:cTn>
                              </p:par>
                              <p:par>
                                <p:cTn id="187" presetID="2" presetClass="entr" presetSubtype="8" fill="hold" nodeType="withEffect">
                                  <p:stCondLst>
                                    <p:cond delay="0"/>
                                  </p:stCondLst>
                                  <p:childTnLst>
                                    <p:set>
                                      <p:cBhvr>
                                        <p:cTn id="188" dur="1" fill="hold">
                                          <p:stCondLst>
                                            <p:cond delay="0"/>
                                          </p:stCondLst>
                                        </p:cTn>
                                        <p:tgtEl>
                                          <p:spTgt spid="124"/>
                                        </p:tgtEl>
                                        <p:attrNameLst>
                                          <p:attrName>style.visibility</p:attrName>
                                        </p:attrNameLst>
                                      </p:cBhvr>
                                      <p:to>
                                        <p:strVal val="visible"/>
                                      </p:to>
                                    </p:set>
                                    <p:anim calcmode="lin" valueType="num">
                                      <p:cBhvr additive="base">
                                        <p:cTn id="189" dur="500" fill="hold"/>
                                        <p:tgtEl>
                                          <p:spTgt spid="124"/>
                                        </p:tgtEl>
                                        <p:attrNameLst>
                                          <p:attrName>ppt_x</p:attrName>
                                        </p:attrNameLst>
                                      </p:cBhvr>
                                      <p:tavLst>
                                        <p:tav tm="0">
                                          <p:val>
                                            <p:strVal val="0-#ppt_w/2"/>
                                          </p:val>
                                        </p:tav>
                                        <p:tav tm="100000">
                                          <p:val>
                                            <p:strVal val="#ppt_x"/>
                                          </p:val>
                                        </p:tav>
                                      </p:tavLst>
                                    </p:anim>
                                    <p:anim calcmode="lin" valueType="num">
                                      <p:cBhvr additive="base">
                                        <p:cTn id="190" dur="500" fill="hold"/>
                                        <p:tgtEl>
                                          <p:spTgt spid="124"/>
                                        </p:tgtEl>
                                        <p:attrNameLst>
                                          <p:attrName>ppt_y</p:attrName>
                                        </p:attrNameLst>
                                      </p:cBhvr>
                                      <p:tavLst>
                                        <p:tav tm="0">
                                          <p:val>
                                            <p:strVal val="#ppt_y"/>
                                          </p:val>
                                        </p:tav>
                                        <p:tav tm="100000">
                                          <p:val>
                                            <p:strVal val="#ppt_y"/>
                                          </p:val>
                                        </p:tav>
                                      </p:tavLst>
                                    </p:anim>
                                  </p:childTnLst>
                                </p:cTn>
                              </p:par>
                              <p:par>
                                <p:cTn id="191" presetID="2" presetClass="entr" presetSubtype="8" fill="hold" nodeType="withEffect">
                                  <p:stCondLst>
                                    <p:cond delay="0"/>
                                  </p:stCondLst>
                                  <p:childTnLst>
                                    <p:set>
                                      <p:cBhvr>
                                        <p:cTn id="192" dur="1" fill="hold">
                                          <p:stCondLst>
                                            <p:cond delay="0"/>
                                          </p:stCondLst>
                                        </p:cTn>
                                        <p:tgtEl>
                                          <p:spTgt spid="125"/>
                                        </p:tgtEl>
                                        <p:attrNameLst>
                                          <p:attrName>style.visibility</p:attrName>
                                        </p:attrNameLst>
                                      </p:cBhvr>
                                      <p:to>
                                        <p:strVal val="visible"/>
                                      </p:to>
                                    </p:set>
                                    <p:anim calcmode="lin" valueType="num">
                                      <p:cBhvr additive="base">
                                        <p:cTn id="193" dur="500" fill="hold"/>
                                        <p:tgtEl>
                                          <p:spTgt spid="125"/>
                                        </p:tgtEl>
                                        <p:attrNameLst>
                                          <p:attrName>ppt_x</p:attrName>
                                        </p:attrNameLst>
                                      </p:cBhvr>
                                      <p:tavLst>
                                        <p:tav tm="0">
                                          <p:val>
                                            <p:strVal val="0-#ppt_w/2"/>
                                          </p:val>
                                        </p:tav>
                                        <p:tav tm="100000">
                                          <p:val>
                                            <p:strVal val="#ppt_x"/>
                                          </p:val>
                                        </p:tav>
                                      </p:tavLst>
                                    </p:anim>
                                    <p:anim calcmode="lin" valueType="num">
                                      <p:cBhvr additive="base">
                                        <p:cTn id="194" dur="500" fill="hold"/>
                                        <p:tgtEl>
                                          <p:spTgt spid="125"/>
                                        </p:tgtEl>
                                        <p:attrNameLst>
                                          <p:attrName>ppt_y</p:attrName>
                                        </p:attrNameLst>
                                      </p:cBhvr>
                                      <p:tavLst>
                                        <p:tav tm="0">
                                          <p:val>
                                            <p:strVal val="#ppt_y"/>
                                          </p:val>
                                        </p:tav>
                                        <p:tav tm="100000">
                                          <p:val>
                                            <p:strVal val="#ppt_y"/>
                                          </p:val>
                                        </p:tav>
                                      </p:tavLst>
                                    </p:anim>
                                  </p:childTnLst>
                                </p:cTn>
                              </p:par>
                              <p:par>
                                <p:cTn id="195" presetID="2" presetClass="entr" presetSubtype="8" fill="hold" nodeType="withEffect">
                                  <p:stCondLst>
                                    <p:cond delay="0"/>
                                  </p:stCondLst>
                                  <p:childTnLst>
                                    <p:set>
                                      <p:cBhvr>
                                        <p:cTn id="196" dur="1" fill="hold">
                                          <p:stCondLst>
                                            <p:cond delay="0"/>
                                          </p:stCondLst>
                                        </p:cTn>
                                        <p:tgtEl>
                                          <p:spTgt spid="122"/>
                                        </p:tgtEl>
                                        <p:attrNameLst>
                                          <p:attrName>style.visibility</p:attrName>
                                        </p:attrNameLst>
                                      </p:cBhvr>
                                      <p:to>
                                        <p:strVal val="visible"/>
                                      </p:to>
                                    </p:set>
                                    <p:anim calcmode="lin" valueType="num">
                                      <p:cBhvr additive="base">
                                        <p:cTn id="197" dur="500" fill="hold"/>
                                        <p:tgtEl>
                                          <p:spTgt spid="122"/>
                                        </p:tgtEl>
                                        <p:attrNameLst>
                                          <p:attrName>ppt_x</p:attrName>
                                        </p:attrNameLst>
                                      </p:cBhvr>
                                      <p:tavLst>
                                        <p:tav tm="0">
                                          <p:val>
                                            <p:strVal val="0-#ppt_w/2"/>
                                          </p:val>
                                        </p:tav>
                                        <p:tav tm="100000">
                                          <p:val>
                                            <p:strVal val="#ppt_x"/>
                                          </p:val>
                                        </p:tav>
                                      </p:tavLst>
                                    </p:anim>
                                    <p:anim calcmode="lin" valueType="num">
                                      <p:cBhvr additive="base">
                                        <p:cTn id="198" dur="500" fill="hold"/>
                                        <p:tgtEl>
                                          <p:spTgt spid="122"/>
                                        </p:tgtEl>
                                        <p:attrNameLst>
                                          <p:attrName>ppt_y</p:attrName>
                                        </p:attrNameLst>
                                      </p:cBhvr>
                                      <p:tavLst>
                                        <p:tav tm="0">
                                          <p:val>
                                            <p:strVal val="#ppt_y"/>
                                          </p:val>
                                        </p:tav>
                                        <p:tav tm="100000">
                                          <p:val>
                                            <p:strVal val="#ppt_y"/>
                                          </p:val>
                                        </p:tav>
                                      </p:tavLst>
                                    </p:anim>
                                  </p:childTnLst>
                                </p:cTn>
                              </p:par>
                            </p:childTnLst>
                          </p:cTn>
                        </p:par>
                        <p:par>
                          <p:cTn id="199" fill="hold">
                            <p:stCondLst>
                              <p:cond delay="500"/>
                            </p:stCondLst>
                            <p:childTnLst>
                              <p:par>
                                <p:cTn id="200" presetID="10" presetClass="entr" presetSubtype="0" fill="hold" grpId="1" nodeType="afterEffect">
                                  <p:stCondLst>
                                    <p:cond delay="0"/>
                                  </p:stCondLst>
                                  <p:childTnLst>
                                    <p:set>
                                      <p:cBhvr>
                                        <p:cTn id="201" dur="1" fill="hold">
                                          <p:stCondLst>
                                            <p:cond delay="0"/>
                                          </p:stCondLst>
                                        </p:cTn>
                                        <p:tgtEl>
                                          <p:spTgt spid="83"/>
                                        </p:tgtEl>
                                        <p:attrNameLst>
                                          <p:attrName>style.visibility</p:attrName>
                                        </p:attrNameLst>
                                      </p:cBhvr>
                                      <p:to>
                                        <p:strVal val="visible"/>
                                      </p:to>
                                    </p:set>
                                    <p:animEffect transition="in" filter="fade">
                                      <p:cBhvr>
                                        <p:cTn id="202" dur="10"/>
                                        <p:tgtEl>
                                          <p:spTgt spid="83"/>
                                        </p:tgtEl>
                                      </p:cBhvr>
                                    </p:animEffect>
                                  </p:childTnLst>
                                </p:cTn>
                              </p:par>
                              <p:par>
                                <p:cTn id="203" presetID="42" presetClass="path" presetSubtype="0" accel="50000" decel="50000" fill="hold" grpId="0" nodeType="withEffect">
                                  <p:stCondLst>
                                    <p:cond delay="0"/>
                                  </p:stCondLst>
                                  <p:childTnLst>
                                    <p:animMotion origin="layout" path="M 3.54167E-6 -2.59259E-6 L -0.00013 0.11042 " pathEditMode="relative" rAng="0" ptsTypes="AA">
                                      <p:cBhvr>
                                        <p:cTn id="204" dur="1000" fill="hold"/>
                                        <p:tgtEl>
                                          <p:spTgt spid="83"/>
                                        </p:tgtEl>
                                        <p:attrNameLst>
                                          <p:attrName>ppt_x</p:attrName>
                                          <p:attrName>ppt_y</p:attrName>
                                        </p:attrNameLst>
                                      </p:cBhvr>
                                      <p:rCtr x="-13" y="5509"/>
                                    </p:animMotion>
                                  </p:childTnLst>
                                </p:cTn>
                              </p:par>
                              <p:par>
                                <p:cTn id="205" presetID="22" presetClass="entr" presetSubtype="1" fill="hold" grpId="0" nodeType="withEffect">
                                  <p:stCondLst>
                                    <p:cond delay="0"/>
                                  </p:stCondLst>
                                  <p:childTnLst>
                                    <p:set>
                                      <p:cBhvr>
                                        <p:cTn id="206" dur="1" fill="hold">
                                          <p:stCondLst>
                                            <p:cond delay="0"/>
                                          </p:stCondLst>
                                        </p:cTn>
                                        <p:tgtEl>
                                          <p:spTgt spid="78"/>
                                        </p:tgtEl>
                                        <p:attrNameLst>
                                          <p:attrName>style.visibility</p:attrName>
                                        </p:attrNameLst>
                                      </p:cBhvr>
                                      <p:to>
                                        <p:strVal val="visible"/>
                                      </p:to>
                                    </p:set>
                                    <p:animEffect transition="in" filter="wipe(up)">
                                      <p:cBhvr>
                                        <p:cTn id="207" dur="1000"/>
                                        <p:tgtEl>
                                          <p:spTgt spid="78"/>
                                        </p:tgtEl>
                                      </p:cBhvr>
                                    </p:animEffect>
                                  </p:childTnLst>
                                </p:cTn>
                              </p:par>
                            </p:childTnLst>
                          </p:cTn>
                        </p:par>
                        <p:par>
                          <p:cTn id="208" fill="hold">
                            <p:stCondLst>
                              <p:cond delay="1500"/>
                            </p:stCondLst>
                            <p:childTnLst>
                              <p:par>
                                <p:cTn id="209" presetID="10" presetClass="entr" presetSubtype="0" fill="hold" nodeType="afterEffect">
                                  <p:stCondLst>
                                    <p:cond delay="0"/>
                                  </p:stCondLst>
                                  <p:childTnLst>
                                    <p:set>
                                      <p:cBhvr>
                                        <p:cTn id="210" dur="1" fill="hold">
                                          <p:stCondLst>
                                            <p:cond delay="0"/>
                                          </p:stCondLst>
                                        </p:cTn>
                                        <p:tgtEl>
                                          <p:spTgt spid="94"/>
                                        </p:tgtEl>
                                        <p:attrNameLst>
                                          <p:attrName>style.visibility</p:attrName>
                                        </p:attrNameLst>
                                      </p:cBhvr>
                                      <p:to>
                                        <p:strVal val="visible"/>
                                      </p:to>
                                    </p:set>
                                    <p:animEffect transition="in" filter="fade">
                                      <p:cBhvr>
                                        <p:cTn id="211" dur="500"/>
                                        <p:tgtEl>
                                          <p:spTgt spid="94"/>
                                        </p:tgtEl>
                                      </p:cBhvr>
                                    </p:animEffect>
                                  </p:childTnLst>
                                </p:cTn>
                              </p:par>
                            </p:childTnLst>
                          </p:cTn>
                        </p:par>
                        <p:par>
                          <p:cTn id="212" fill="hold">
                            <p:stCondLst>
                              <p:cond delay="2000"/>
                            </p:stCondLst>
                            <p:childTnLst>
                              <p:par>
                                <p:cTn id="213" presetID="10" presetClass="entr" presetSubtype="0" fill="hold" nodeType="afterEffect">
                                  <p:stCondLst>
                                    <p:cond delay="0"/>
                                  </p:stCondLst>
                                  <p:childTnLst>
                                    <p:set>
                                      <p:cBhvr>
                                        <p:cTn id="214" dur="1" fill="hold">
                                          <p:stCondLst>
                                            <p:cond delay="0"/>
                                          </p:stCondLst>
                                        </p:cTn>
                                        <p:tgtEl>
                                          <p:spTgt spid="102"/>
                                        </p:tgtEl>
                                        <p:attrNameLst>
                                          <p:attrName>style.visibility</p:attrName>
                                        </p:attrNameLst>
                                      </p:cBhvr>
                                      <p:to>
                                        <p:strVal val="visible"/>
                                      </p:to>
                                    </p:set>
                                    <p:animEffect transition="in" filter="fade">
                                      <p:cBhvr>
                                        <p:cTn id="215" dur="500"/>
                                        <p:tgtEl>
                                          <p:spTgt spid="102"/>
                                        </p:tgtEl>
                                      </p:cBhvr>
                                    </p:animEffect>
                                  </p:childTnLst>
                                </p:cTn>
                              </p:par>
                            </p:childTnLst>
                          </p:cTn>
                        </p:par>
                        <p:par>
                          <p:cTn id="216" fill="hold">
                            <p:stCondLst>
                              <p:cond delay="2500"/>
                            </p:stCondLst>
                            <p:childTnLst>
                              <p:par>
                                <p:cTn id="217" presetID="10" presetClass="entr" presetSubtype="0" fill="hold" nodeType="afterEffect">
                                  <p:stCondLst>
                                    <p:cond delay="0"/>
                                  </p:stCondLst>
                                  <p:childTnLst>
                                    <p:set>
                                      <p:cBhvr>
                                        <p:cTn id="218" dur="1" fill="hold">
                                          <p:stCondLst>
                                            <p:cond delay="0"/>
                                          </p:stCondLst>
                                        </p:cTn>
                                        <p:tgtEl>
                                          <p:spTgt spid="91"/>
                                        </p:tgtEl>
                                        <p:attrNameLst>
                                          <p:attrName>style.visibility</p:attrName>
                                        </p:attrNameLst>
                                      </p:cBhvr>
                                      <p:to>
                                        <p:strVal val="visible"/>
                                      </p:to>
                                    </p:set>
                                    <p:animEffect transition="in" filter="fade">
                                      <p:cBhvr>
                                        <p:cTn id="219" dur="500"/>
                                        <p:tgtEl>
                                          <p:spTgt spid="91"/>
                                        </p:tgtEl>
                                      </p:cBhvr>
                                    </p:animEffect>
                                  </p:childTnLst>
                                </p:cTn>
                              </p:par>
                            </p:childTnLst>
                          </p:cTn>
                        </p:par>
                        <p:par>
                          <p:cTn id="220" fill="hold">
                            <p:stCondLst>
                              <p:cond delay="3000"/>
                            </p:stCondLst>
                            <p:childTnLst>
                              <p:par>
                                <p:cTn id="221" presetID="10" presetClass="entr" presetSubtype="0" fill="hold" nodeType="afterEffect">
                                  <p:stCondLst>
                                    <p:cond delay="0"/>
                                  </p:stCondLst>
                                  <p:childTnLst>
                                    <p:set>
                                      <p:cBhvr>
                                        <p:cTn id="222" dur="1" fill="hold">
                                          <p:stCondLst>
                                            <p:cond delay="0"/>
                                          </p:stCondLst>
                                        </p:cTn>
                                        <p:tgtEl>
                                          <p:spTgt spid="85"/>
                                        </p:tgtEl>
                                        <p:attrNameLst>
                                          <p:attrName>style.visibility</p:attrName>
                                        </p:attrNameLst>
                                      </p:cBhvr>
                                      <p:to>
                                        <p:strVal val="visible"/>
                                      </p:to>
                                    </p:set>
                                    <p:animEffect transition="in" filter="fade">
                                      <p:cBhvr>
                                        <p:cTn id="223" dur="500"/>
                                        <p:tgtEl>
                                          <p:spTgt spid="85"/>
                                        </p:tgtEl>
                                      </p:cBhvr>
                                    </p:animEffect>
                                  </p:childTnLst>
                                </p:cTn>
                              </p:par>
                            </p:childTnLst>
                          </p:cTn>
                        </p:par>
                        <p:par>
                          <p:cTn id="224" fill="hold">
                            <p:stCondLst>
                              <p:cond delay="3500"/>
                            </p:stCondLst>
                            <p:childTnLst>
                              <p:par>
                                <p:cTn id="225" presetID="10" presetClass="entr" presetSubtype="0" fill="hold" nodeType="afterEffect">
                                  <p:stCondLst>
                                    <p:cond delay="0"/>
                                  </p:stCondLst>
                                  <p:childTnLst>
                                    <p:set>
                                      <p:cBhvr>
                                        <p:cTn id="226" dur="1" fill="hold">
                                          <p:stCondLst>
                                            <p:cond delay="0"/>
                                          </p:stCondLst>
                                        </p:cTn>
                                        <p:tgtEl>
                                          <p:spTgt spid="88"/>
                                        </p:tgtEl>
                                        <p:attrNameLst>
                                          <p:attrName>style.visibility</p:attrName>
                                        </p:attrNameLst>
                                      </p:cBhvr>
                                      <p:to>
                                        <p:strVal val="visible"/>
                                      </p:to>
                                    </p:set>
                                    <p:animEffect transition="in" filter="fade">
                                      <p:cBhvr>
                                        <p:cTn id="22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78" grpId="0" animBg="1"/>
      <p:bldP spid="83" grpId="0" animBg="1"/>
      <p:bldP spid="83" grpId="1" animBg="1"/>
      <p:bldP spid="84" grpId="0" animBg="1"/>
      <p:bldP spid="65" grpId="0"/>
      <p:bldP spid="116" grpId="0"/>
      <p:bldP spid="116" grpId="1"/>
      <p:bldP spid="120" grpId="0"/>
      <p:bldP spid="120" grpId="1"/>
      <p:bldP spid="8" grpId="0"/>
      <p:bldP spid="145" grpId="0"/>
      <p:bldP spid="1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5"/>
          <p:cNvSpPr>
            <a:spLocks noChangeArrowheads="1"/>
          </p:cNvSpPr>
          <p:nvPr/>
        </p:nvSpPr>
        <p:spPr bwMode="auto">
          <a:xfrm>
            <a:off x="4417324" y="1766132"/>
            <a:ext cx="3319727" cy="3319727"/>
          </a:xfrm>
          <a:prstGeom prst="ellipse">
            <a:avLst/>
          </a:prstGeom>
          <a:solidFill>
            <a:srgbClr val="0078D7"/>
          </a:solidFill>
          <a:ln w="28575">
            <a:solidFill>
              <a:srgbClr val="FFFFFF"/>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31" name="Group 30"/>
          <p:cNvGrpSpPr/>
          <p:nvPr/>
        </p:nvGrpSpPr>
        <p:grpSpPr>
          <a:xfrm>
            <a:off x="3918048" y="917758"/>
            <a:ext cx="2167044" cy="1671720"/>
            <a:chOff x="3996612" y="935664"/>
            <a:chExt cx="2210498" cy="1705241"/>
          </a:xfrm>
        </p:grpSpPr>
        <p:sp>
          <p:nvSpPr>
            <p:cNvPr id="25" name="Freeform 11"/>
            <p:cNvSpPr>
              <a:spLocks/>
            </p:cNvSpPr>
            <p:nvPr/>
          </p:nvSpPr>
          <p:spPr bwMode="auto">
            <a:xfrm>
              <a:off x="3996612" y="935664"/>
              <a:ext cx="2210498" cy="1705241"/>
            </a:xfrm>
            <a:custGeom>
              <a:avLst/>
              <a:gdLst>
                <a:gd name="T0" fmla="*/ 693 w 695"/>
                <a:gd name="T1" fmla="*/ 272 h 536"/>
                <a:gd name="T2" fmla="*/ 695 w 695"/>
                <a:gd name="T3" fmla="*/ 272 h 536"/>
                <a:gd name="T4" fmla="*/ 695 w 695"/>
                <a:gd name="T5" fmla="*/ 0 h 536"/>
                <a:gd name="T6" fmla="*/ 0 w 695"/>
                <a:gd name="T7" fmla="*/ 401 h 536"/>
                <a:gd name="T8" fmla="*/ 233 w 695"/>
                <a:gd name="T9" fmla="*/ 536 h 536"/>
                <a:gd name="T10" fmla="*/ 693 w 695"/>
                <a:gd name="T11" fmla="*/ 272 h 536"/>
              </a:gdLst>
              <a:ahLst/>
              <a:cxnLst>
                <a:cxn ang="0">
                  <a:pos x="T0" y="T1"/>
                </a:cxn>
                <a:cxn ang="0">
                  <a:pos x="T2" y="T3"/>
                </a:cxn>
                <a:cxn ang="0">
                  <a:pos x="T4" y="T5"/>
                </a:cxn>
                <a:cxn ang="0">
                  <a:pos x="T6" y="T7"/>
                </a:cxn>
                <a:cxn ang="0">
                  <a:pos x="T8" y="T9"/>
                </a:cxn>
                <a:cxn ang="0">
                  <a:pos x="T10" y="T11"/>
                </a:cxn>
              </a:cxnLst>
              <a:rect l="0" t="0" r="r" b="b"/>
              <a:pathLst>
                <a:path w="695" h="536">
                  <a:moveTo>
                    <a:pt x="693" y="272"/>
                  </a:moveTo>
                  <a:cubicBezTo>
                    <a:pt x="694" y="272"/>
                    <a:pt x="694" y="272"/>
                    <a:pt x="695" y="272"/>
                  </a:cubicBezTo>
                  <a:cubicBezTo>
                    <a:pt x="695" y="0"/>
                    <a:pt x="695" y="0"/>
                    <a:pt x="695" y="0"/>
                  </a:cubicBezTo>
                  <a:cubicBezTo>
                    <a:pt x="396" y="0"/>
                    <a:pt x="138" y="161"/>
                    <a:pt x="0" y="401"/>
                  </a:cubicBezTo>
                  <a:cubicBezTo>
                    <a:pt x="233" y="536"/>
                    <a:pt x="233" y="536"/>
                    <a:pt x="233" y="536"/>
                  </a:cubicBezTo>
                  <a:cubicBezTo>
                    <a:pt x="326" y="378"/>
                    <a:pt x="497" y="272"/>
                    <a:pt x="693" y="272"/>
                  </a:cubicBezTo>
                  <a:close/>
                </a:path>
              </a:pathLst>
            </a:custGeom>
            <a:solidFill>
              <a:schemeClr val="accent1"/>
            </a:solidFill>
            <a:ln w="28575">
              <a:solidFill>
                <a:srgbClr val="FFFFFF"/>
              </a:solid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5" name="TextBox 14"/>
            <p:cNvSpPr txBox="1"/>
            <p:nvPr/>
          </p:nvSpPr>
          <p:spPr>
            <a:xfrm rot="19641657">
              <a:off x="4275229" y="1518687"/>
              <a:ext cx="1719855" cy="461665"/>
            </a:xfrm>
            <a:prstGeom prst="rect">
              <a:avLst/>
            </a:prstGeom>
            <a:noFill/>
          </p:spPr>
          <p:txBody>
            <a:bodyPr wrap="square" lIns="0" rIns="0" rtlCol="0">
              <a:spAutoFit/>
            </a:bodyPr>
            <a:lstStyle/>
            <a:p>
              <a:pPr algn="ctr" defTabSz="914367"/>
              <a:r>
                <a:rPr lang="en-US" sz="2353" dirty="0">
                  <a:solidFill>
                    <a:srgbClr val="FFFFFF"/>
                  </a:solidFill>
                  <a:cs typeface="Segoe UI" panose="020B0502040204020203" pitchFamily="34" charset="0"/>
                </a:rPr>
                <a:t>Mobile</a:t>
              </a:r>
            </a:p>
          </p:txBody>
        </p:sp>
      </p:grpSp>
      <p:grpSp>
        <p:nvGrpSpPr>
          <p:cNvPr id="29" name="Group 28"/>
          <p:cNvGrpSpPr/>
          <p:nvPr/>
        </p:nvGrpSpPr>
        <p:grpSpPr>
          <a:xfrm>
            <a:off x="3918048" y="4257245"/>
            <a:ext cx="2170996" cy="1663815"/>
            <a:chOff x="3996612" y="4342115"/>
            <a:chExt cx="2214529" cy="1697178"/>
          </a:xfrm>
        </p:grpSpPr>
        <p:sp>
          <p:nvSpPr>
            <p:cNvPr id="23" name="Freeform 9"/>
            <p:cNvSpPr>
              <a:spLocks/>
            </p:cNvSpPr>
            <p:nvPr/>
          </p:nvSpPr>
          <p:spPr bwMode="auto">
            <a:xfrm>
              <a:off x="3996612" y="4342115"/>
              <a:ext cx="2214529" cy="1697178"/>
            </a:xfrm>
            <a:custGeom>
              <a:avLst/>
              <a:gdLst>
                <a:gd name="T0" fmla="*/ 693 w 696"/>
                <a:gd name="T1" fmla="*/ 266 h 534"/>
                <a:gd name="T2" fmla="*/ 232 w 696"/>
                <a:gd name="T3" fmla="*/ 0 h 534"/>
                <a:gd name="T4" fmla="*/ 0 w 696"/>
                <a:gd name="T5" fmla="*/ 134 h 534"/>
                <a:gd name="T6" fmla="*/ 696 w 696"/>
                <a:gd name="T7" fmla="*/ 534 h 534"/>
                <a:gd name="T8" fmla="*/ 696 w 696"/>
                <a:gd name="T9" fmla="*/ 534 h 534"/>
                <a:gd name="T10" fmla="*/ 696 w 696"/>
                <a:gd name="T11" fmla="*/ 266 h 534"/>
                <a:gd name="T12" fmla="*/ 693 w 696"/>
                <a:gd name="T13" fmla="*/ 266 h 534"/>
              </a:gdLst>
              <a:ahLst/>
              <a:cxnLst>
                <a:cxn ang="0">
                  <a:pos x="T0" y="T1"/>
                </a:cxn>
                <a:cxn ang="0">
                  <a:pos x="T2" y="T3"/>
                </a:cxn>
                <a:cxn ang="0">
                  <a:pos x="T4" y="T5"/>
                </a:cxn>
                <a:cxn ang="0">
                  <a:pos x="T6" y="T7"/>
                </a:cxn>
                <a:cxn ang="0">
                  <a:pos x="T8" y="T9"/>
                </a:cxn>
                <a:cxn ang="0">
                  <a:pos x="T10" y="T11"/>
                </a:cxn>
                <a:cxn ang="0">
                  <a:pos x="T12" y="T13"/>
                </a:cxn>
              </a:cxnLst>
              <a:rect l="0" t="0" r="r" b="b"/>
              <a:pathLst>
                <a:path w="696" h="534">
                  <a:moveTo>
                    <a:pt x="693" y="266"/>
                  </a:moveTo>
                  <a:cubicBezTo>
                    <a:pt x="496" y="266"/>
                    <a:pt x="324" y="159"/>
                    <a:pt x="232" y="0"/>
                  </a:cubicBezTo>
                  <a:cubicBezTo>
                    <a:pt x="0" y="134"/>
                    <a:pt x="0" y="134"/>
                    <a:pt x="0" y="134"/>
                  </a:cubicBezTo>
                  <a:cubicBezTo>
                    <a:pt x="138" y="374"/>
                    <a:pt x="397" y="534"/>
                    <a:pt x="696" y="534"/>
                  </a:cubicBezTo>
                  <a:cubicBezTo>
                    <a:pt x="696" y="534"/>
                    <a:pt x="696" y="534"/>
                    <a:pt x="696" y="534"/>
                  </a:cubicBezTo>
                  <a:cubicBezTo>
                    <a:pt x="696" y="266"/>
                    <a:pt x="696" y="266"/>
                    <a:pt x="696" y="266"/>
                  </a:cubicBezTo>
                  <a:cubicBezTo>
                    <a:pt x="695" y="266"/>
                    <a:pt x="694" y="266"/>
                    <a:pt x="693" y="266"/>
                  </a:cubicBezTo>
                  <a:close/>
                </a:path>
              </a:pathLst>
            </a:custGeom>
            <a:solidFill>
              <a:schemeClr val="accent1"/>
            </a:solidFill>
            <a:ln w="28575">
              <a:solidFill>
                <a:srgbClr val="FFFFFF"/>
              </a:solid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6" name="TextBox 15"/>
            <p:cNvSpPr txBox="1"/>
            <p:nvPr/>
          </p:nvSpPr>
          <p:spPr>
            <a:xfrm rot="1873785">
              <a:off x="4367771" y="5039239"/>
              <a:ext cx="1719855" cy="461665"/>
            </a:xfrm>
            <a:prstGeom prst="rect">
              <a:avLst/>
            </a:prstGeom>
            <a:noFill/>
          </p:spPr>
          <p:txBody>
            <a:bodyPr wrap="square" lIns="0" rIns="0" rtlCol="0">
              <a:spAutoFit/>
            </a:bodyPr>
            <a:lstStyle/>
            <a:p>
              <a:pPr algn="ctr" defTabSz="914367"/>
              <a:r>
                <a:rPr lang="en-US" sz="2353" dirty="0">
                  <a:solidFill>
                    <a:srgbClr val="FFFFFF"/>
                  </a:solidFill>
                  <a:cs typeface="Segoe UI" panose="020B0502040204020203" pitchFamily="34" charset="0"/>
                </a:rPr>
                <a:t>Holographic</a:t>
              </a:r>
            </a:p>
          </p:txBody>
        </p:sp>
      </p:grpSp>
      <p:grpSp>
        <p:nvGrpSpPr>
          <p:cNvPr id="28" name="Group 27"/>
          <p:cNvGrpSpPr/>
          <p:nvPr/>
        </p:nvGrpSpPr>
        <p:grpSpPr>
          <a:xfrm>
            <a:off x="6089044" y="4248023"/>
            <a:ext cx="2169678" cy="1673037"/>
            <a:chOff x="6211141" y="4332708"/>
            <a:chExt cx="2213185" cy="1706585"/>
          </a:xfrm>
        </p:grpSpPr>
        <p:sp>
          <p:nvSpPr>
            <p:cNvPr id="22" name="Freeform 8"/>
            <p:cNvSpPr>
              <a:spLocks/>
            </p:cNvSpPr>
            <p:nvPr/>
          </p:nvSpPr>
          <p:spPr bwMode="auto">
            <a:xfrm>
              <a:off x="6211141" y="4332708"/>
              <a:ext cx="2213185" cy="1706585"/>
            </a:xfrm>
            <a:custGeom>
              <a:avLst/>
              <a:gdLst>
                <a:gd name="T0" fmla="*/ 460 w 696"/>
                <a:gd name="T1" fmla="*/ 0 h 537"/>
                <a:gd name="T2" fmla="*/ 0 w 696"/>
                <a:gd name="T3" fmla="*/ 269 h 537"/>
                <a:gd name="T4" fmla="*/ 0 w 696"/>
                <a:gd name="T5" fmla="*/ 537 h 537"/>
                <a:gd name="T6" fmla="*/ 696 w 696"/>
                <a:gd name="T7" fmla="*/ 137 h 537"/>
                <a:gd name="T8" fmla="*/ 460 w 696"/>
                <a:gd name="T9" fmla="*/ 0 h 537"/>
              </a:gdLst>
              <a:ahLst/>
              <a:cxnLst>
                <a:cxn ang="0">
                  <a:pos x="T0" y="T1"/>
                </a:cxn>
                <a:cxn ang="0">
                  <a:pos x="T2" y="T3"/>
                </a:cxn>
                <a:cxn ang="0">
                  <a:pos x="T4" y="T5"/>
                </a:cxn>
                <a:cxn ang="0">
                  <a:pos x="T6" y="T7"/>
                </a:cxn>
                <a:cxn ang="0">
                  <a:pos x="T8" y="T9"/>
                </a:cxn>
              </a:cxnLst>
              <a:rect l="0" t="0" r="r" b="b"/>
              <a:pathLst>
                <a:path w="696" h="537">
                  <a:moveTo>
                    <a:pt x="460" y="0"/>
                  </a:moveTo>
                  <a:cubicBezTo>
                    <a:pt x="368" y="160"/>
                    <a:pt x="197" y="268"/>
                    <a:pt x="0" y="269"/>
                  </a:cubicBezTo>
                  <a:cubicBezTo>
                    <a:pt x="0" y="537"/>
                    <a:pt x="0" y="537"/>
                    <a:pt x="0" y="537"/>
                  </a:cubicBezTo>
                  <a:cubicBezTo>
                    <a:pt x="299" y="537"/>
                    <a:pt x="558" y="377"/>
                    <a:pt x="696" y="137"/>
                  </a:cubicBezTo>
                  <a:lnTo>
                    <a:pt x="460" y="0"/>
                  </a:lnTo>
                  <a:close/>
                </a:path>
              </a:pathLst>
            </a:custGeom>
            <a:solidFill>
              <a:schemeClr val="accent1"/>
            </a:solidFill>
            <a:ln w="28575">
              <a:solidFill>
                <a:srgbClr val="FFFFFF"/>
              </a:solid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7" name="TextBox 16"/>
            <p:cNvSpPr txBox="1"/>
            <p:nvPr/>
          </p:nvSpPr>
          <p:spPr>
            <a:xfrm rot="19849316">
              <a:off x="6340528" y="5032210"/>
              <a:ext cx="1719855" cy="461665"/>
            </a:xfrm>
            <a:prstGeom prst="rect">
              <a:avLst/>
            </a:prstGeom>
            <a:noFill/>
          </p:spPr>
          <p:txBody>
            <a:bodyPr wrap="square" lIns="0" rIns="0" rtlCol="0">
              <a:spAutoFit/>
            </a:bodyPr>
            <a:lstStyle/>
            <a:p>
              <a:pPr algn="ctr" defTabSz="914367"/>
              <a:r>
                <a:rPr lang="en-US" sz="2353" dirty="0">
                  <a:solidFill>
                    <a:srgbClr val="FFFFFF"/>
                  </a:solidFill>
                  <a:cs typeface="Segoe UI" panose="020B0502040204020203" pitchFamily="34" charset="0"/>
                </a:rPr>
                <a:t>Surface Hub</a:t>
              </a:r>
            </a:p>
          </p:txBody>
        </p:sp>
      </p:grpSp>
      <p:grpSp>
        <p:nvGrpSpPr>
          <p:cNvPr id="27" name="Group 26"/>
          <p:cNvGrpSpPr/>
          <p:nvPr/>
        </p:nvGrpSpPr>
        <p:grpSpPr>
          <a:xfrm>
            <a:off x="7320223" y="2165291"/>
            <a:ext cx="1686046" cy="2509555"/>
            <a:chOff x="7467008" y="2208212"/>
            <a:chExt cx="1719855" cy="2559877"/>
          </a:xfrm>
        </p:grpSpPr>
        <p:sp>
          <p:nvSpPr>
            <p:cNvPr id="21" name="Freeform 7"/>
            <p:cNvSpPr>
              <a:spLocks/>
            </p:cNvSpPr>
            <p:nvPr/>
          </p:nvSpPr>
          <p:spPr bwMode="auto">
            <a:xfrm>
              <a:off x="7666441" y="2208212"/>
              <a:ext cx="1093827" cy="2559877"/>
            </a:xfrm>
            <a:custGeom>
              <a:avLst/>
              <a:gdLst>
                <a:gd name="T0" fmla="*/ 238 w 344"/>
                <a:gd name="T1" fmla="*/ 0 h 805"/>
                <a:gd name="T2" fmla="*/ 0 w 344"/>
                <a:gd name="T3" fmla="*/ 138 h 805"/>
                <a:gd name="T4" fmla="*/ 71 w 344"/>
                <a:gd name="T5" fmla="*/ 405 h 805"/>
                <a:gd name="T6" fmla="*/ 1 w 344"/>
                <a:gd name="T7" fmla="*/ 668 h 805"/>
                <a:gd name="T8" fmla="*/ 238 w 344"/>
                <a:gd name="T9" fmla="*/ 805 h 805"/>
                <a:gd name="T10" fmla="*/ 344 w 344"/>
                <a:gd name="T11" fmla="*/ 403 h 805"/>
                <a:gd name="T12" fmla="*/ 238 w 344"/>
                <a:gd name="T13" fmla="*/ 0 h 805"/>
              </a:gdLst>
              <a:ahLst/>
              <a:cxnLst>
                <a:cxn ang="0">
                  <a:pos x="T0" y="T1"/>
                </a:cxn>
                <a:cxn ang="0">
                  <a:pos x="T2" y="T3"/>
                </a:cxn>
                <a:cxn ang="0">
                  <a:pos x="T4" y="T5"/>
                </a:cxn>
                <a:cxn ang="0">
                  <a:pos x="T6" y="T7"/>
                </a:cxn>
                <a:cxn ang="0">
                  <a:pos x="T8" y="T9"/>
                </a:cxn>
                <a:cxn ang="0">
                  <a:pos x="T10" y="T11"/>
                </a:cxn>
                <a:cxn ang="0">
                  <a:pos x="T12" y="T13"/>
                </a:cxn>
              </a:cxnLst>
              <a:rect l="0" t="0" r="r" b="b"/>
              <a:pathLst>
                <a:path w="344" h="805">
                  <a:moveTo>
                    <a:pt x="238" y="0"/>
                  </a:moveTo>
                  <a:cubicBezTo>
                    <a:pt x="0" y="138"/>
                    <a:pt x="0" y="138"/>
                    <a:pt x="0" y="138"/>
                  </a:cubicBezTo>
                  <a:cubicBezTo>
                    <a:pt x="45" y="216"/>
                    <a:pt x="71" y="307"/>
                    <a:pt x="71" y="405"/>
                  </a:cubicBezTo>
                  <a:cubicBezTo>
                    <a:pt x="71" y="501"/>
                    <a:pt x="46" y="591"/>
                    <a:pt x="1" y="668"/>
                  </a:cubicBezTo>
                  <a:cubicBezTo>
                    <a:pt x="238" y="805"/>
                    <a:pt x="238" y="805"/>
                    <a:pt x="238" y="805"/>
                  </a:cubicBezTo>
                  <a:cubicBezTo>
                    <a:pt x="306" y="687"/>
                    <a:pt x="344" y="550"/>
                    <a:pt x="344" y="403"/>
                  </a:cubicBezTo>
                  <a:cubicBezTo>
                    <a:pt x="344" y="256"/>
                    <a:pt x="306" y="119"/>
                    <a:pt x="238" y="0"/>
                  </a:cubicBezTo>
                  <a:close/>
                </a:path>
              </a:pathLst>
            </a:custGeom>
            <a:solidFill>
              <a:schemeClr val="accent1"/>
            </a:solidFill>
            <a:ln w="28575">
              <a:solidFill>
                <a:srgbClr val="FFFFFF"/>
              </a:solid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8" name="TextBox 17"/>
            <p:cNvSpPr txBox="1"/>
            <p:nvPr/>
          </p:nvSpPr>
          <p:spPr>
            <a:xfrm>
              <a:off x="7467008" y="3283830"/>
              <a:ext cx="1719855" cy="461665"/>
            </a:xfrm>
            <a:prstGeom prst="rect">
              <a:avLst/>
            </a:prstGeom>
            <a:noFill/>
          </p:spPr>
          <p:txBody>
            <a:bodyPr wrap="square" lIns="0" rIns="0" rtlCol="0">
              <a:spAutoFit/>
            </a:bodyPr>
            <a:lstStyle/>
            <a:p>
              <a:pPr algn="ctr" defTabSz="914367"/>
              <a:r>
                <a:rPr lang="en-US" sz="2353" dirty="0">
                  <a:solidFill>
                    <a:srgbClr val="FFFFFF"/>
                  </a:solidFill>
                  <a:cs typeface="Segoe UI" panose="020B0502040204020203" pitchFamily="34" charset="0"/>
                </a:rPr>
                <a:t>Xbox</a:t>
              </a:r>
            </a:p>
          </p:txBody>
        </p:sp>
      </p:grpSp>
      <p:grpSp>
        <p:nvGrpSpPr>
          <p:cNvPr id="30" name="Group 29"/>
          <p:cNvGrpSpPr/>
          <p:nvPr/>
        </p:nvGrpSpPr>
        <p:grpSpPr>
          <a:xfrm>
            <a:off x="3185732" y="2165291"/>
            <a:ext cx="1686046" cy="2509555"/>
            <a:chOff x="3249611" y="2208212"/>
            <a:chExt cx="1719855" cy="2559877"/>
          </a:xfrm>
        </p:grpSpPr>
        <p:sp>
          <p:nvSpPr>
            <p:cNvPr id="24" name="Freeform 10"/>
            <p:cNvSpPr>
              <a:spLocks/>
            </p:cNvSpPr>
            <p:nvPr/>
          </p:nvSpPr>
          <p:spPr bwMode="auto">
            <a:xfrm>
              <a:off x="3656639" y="2208212"/>
              <a:ext cx="1081733" cy="2559877"/>
            </a:xfrm>
            <a:custGeom>
              <a:avLst/>
              <a:gdLst>
                <a:gd name="T0" fmla="*/ 267 w 340"/>
                <a:gd name="T1" fmla="*/ 405 h 805"/>
                <a:gd name="T2" fmla="*/ 340 w 340"/>
                <a:gd name="T3" fmla="*/ 135 h 805"/>
                <a:gd name="T4" fmla="*/ 107 w 340"/>
                <a:gd name="T5" fmla="*/ 0 h 805"/>
                <a:gd name="T6" fmla="*/ 0 w 340"/>
                <a:gd name="T7" fmla="*/ 403 h 805"/>
                <a:gd name="T8" fmla="*/ 107 w 340"/>
                <a:gd name="T9" fmla="*/ 805 h 805"/>
                <a:gd name="T10" fmla="*/ 339 w 340"/>
                <a:gd name="T11" fmla="*/ 671 h 805"/>
                <a:gd name="T12" fmla="*/ 267 w 340"/>
                <a:gd name="T13" fmla="*/ 405 h 805"/>
              </a:gdLst>
              <a:ahLst/>
              <a:cxnLst>
                <a:cxn ang="0">
                  <a:pos x="T0" y="T1"/>
                </a:cxn>
                <a:cxn ang="0">
                  <a:pos x="T2" y="T3"/>
                </a:cxn>
                <a:cxn ang="0">
                  <a:pos x="T4" y="T5"/>
                </a:cxn>
                <a:cxn ang="0">
                  <a:pos x="T6" y="T7"/>
                </a:cxn>
                <a:cxn ang="0">
                  <a:pos x="T8" y="T9"/>
                </a:cxn>
                <a:cxn ang="0">
                  <a:pos x="T10" y="T11"/>
                </a:cxn>
                <a:cxn ang="0">
                  <a:pos x="T12" y="T13"/>
                </a:cxn>
              </a:cxnLst>
              <a:rect l="0" t="0" r="r" b="b"/>
              <a:pathLst>
                <a:path w="340" h="805">
                  <a:moveTo>
                    <a:pt x="267" y="405"/>
                  </a:moveTo>
                  <a:cubicBezTo>
                    <a:pt x="267" y="306"/>
                    <a:pt x="294" y="214"/>
                    <a:pt x="340" y="135"/>
                  </a:cubicBezTo>
                  <a:cubicBezTo>
                    <a:pt x="107" y="0"/>
                    <a:pt x="107" y="0"/>
                    <a:pt x="107" y="0"/>
                  </a:cubicBezTo>
                  <a:cubicBezTo>
                    <a:pt x="39" y="119"/>
                    <a:pt x="0" y="256"/>
                    <a:pt x="0" y="403"/>
                  </a:cubicBezTo>
                  <a:cubicBezTo>
                    <a:pt x="0" y="550"/>
                    <a:pt x="39" y="687"/>
                    <a:pt x="107" y="805"/>
                  </a:cubicBezTo>
                  <a:cubicBezTo>
                    <a:pt x="339" y="671"/>
                    <a:pt x="339" y="671"/>
                    <a:pt x="339" y="671"/>
                  </a:cubicBezTo>
                  <a:cubicBezTo>
                    <a:pt x="293" y="593"/>
                    <a:pt x="267" y="502"/>
                    <a:pt x="267" y="405"/>
                  </a:cubicBezTo>
                  <a:close/>
                </a:path>
              </a:pathLst>
            </a:custGeom>
            <a:solidFill>
              <a:schemeClr val="accent1"/>
            </a:solidFill>
            <a:ln w="28575">
              <a:solidFill>
                <a:srgbClr val="FFFFFF"/>
              </a:solid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9" name="TextBox 18"/>
            <p:cNvSpPr txBox="1"/>
            <p:nvPr/>
          </p:nvSpPr>
          <p:spPr>
            <a:xfrm>
              <a:off x="3249611" y="3283830"/>
              <a:ext cx="1719855" cy="461665"/>
            </a:xfrm>
            <a:prstGeom prst="rect">
              <a:avLst/>
            </a:prstGeom>
            <a:noFill/>
          </p:spPr>
          <p:txBody>
            <a:bodyPr wrap="square" lIns="0" rIns="0" rtlCol="0">
              <a:spAutoFit/>
            </a:bodyPr>
            <a:lstStyle/>
            <a:p>
              <a:pPr algn="ctr" defTabSz="914367"/>
              <a:r>
                <a:rPr lang="en-US" sz="2353" dirty="0">
                  <a:solidFill>
                    <a:srgbClr val="FFFFFF"/>
                  </a:solidFill>
                  <a:cs typeface="Segoe UI" panose="020B0502040204020203" pitchFamily="34" charset="0"/>
                </a:rPr>
                <a:t>IoT</a:t>
              </a:r>
            </a:p>
          </p:txBody>
        </p:sp>
      </p:grpSp>
      <p:sp>
        <p:nvSpPr>
          <p:cNvPr id="6" name="Universal"/>
          <p:cNvSpPr>
            <a:spLocks noEditPoints="1"/>
          </p:cNvSpPr>
          <p:nvPr/>
        </p:nvSpPr>
        <p:spPr bwMode="auto">
          <a:xfrm>
            <a:off x="1817752" y="3158206"/>
            <a:ext cx="2681493" cy="549371"/>
          </a:xfrm>
          <a:custGeom>
            <a:avLst/>
            <a:gdLst>
              <a:gd name="T0" fmla="*/ 618 w 863"/>
              <a:gd name="T1" fmla="*/ 75 h 174"/>
              <a:gd name="T2" fmla="*/ 576 w 863"/>
              <a:gd name="T3" fmla="*/ 113 h 174"/>
              <a:gd name="T4" fmla="*/ 558 w 863"/>
              <a:gd name="T5" fmla="*/ 56 h 174"/>
              <a:gd name="T6" fmla="*/ 577 w 863"/>
              <a:gd name="T7" fmla="*/ 80 h 174"/>
              <a:gd name="T8" fmla="*/ 521 w 863"/>
              <a:gd name="T9" fmla="*/ 68 h 174"/>
              <a:gd name="T10" fmla="*/ 451 w 863"/>
              <a:gd name="T11" fmla="*/ 118 h 174"/>
              <a:gd name="T12" fmla="*/ 525 w 863"/>
              <a:gd name="T13" fmla="*/ 146 h 174"/>
              <a:gd name="T14" fmla="*/ 446 w 863"/>
              <a:gd name="T15" fmla="*/ 159 h 174"/>
              <a:gd name="T16" fmla="*/ 486 w 863"/>
              <a:gd name="T17" fmla="*/ 53 h 174"/>
              <a:gd name="T18" fmla="*/ 507 w 863"/>
              <a:gd name="T19" fmla="*/ 78 h 174"/>
              <a:gd name="T20" fmla="*/ 452 w 863"/>
              <a:gd name="T21" fmla="*/ 103 h 174"/>
              <a:gd name="T22" fmla="*/ 814 w 863"/>
              <a:gd name="T23" fmla="*/ 172 h 174"/>
              <a:gd name="T24" fmla="*/ 795 w 863"/>
              <a:gd name="T25" fmla="*/ 154 h 174"/>
              <a:gd name="T26" fmla="*/ 722 w 863"/>
              <a:gd name="T27" fmla="*/ 141 h 174"/>
              <a:gd name="T28" fmla="*/ 771 w 863"/>
              <a:gd name="T29" fmla="*/ 69 h 174"/>
              <a:gd name="T30" fmla="*/ 773 w 863"/>
              <a:gd name="T31" fmla="*/ 53 h 174"/>
              <a:gd name="T32" fmla="*/ 767 w 863"/>
              <a:gd name="T33" fmla="*/ 117 h 174"/>
              <a:gd name="T34" fmla="*/ 747 w 863"/>
              <a:gd name="T35" fmla="*/ 153 h 174"/>
              <a:gd name="T36" fmla="*/ 795 w 863"/>
              <a:gd name="T37" fmla="*/ 125 h 174"/>
              <a:gd name="T38" fmla="*/ 686 w 863"/>
              <a:gd name="T39" fmla="*/ 113 h 174"/>
              <a:gd name="T40" fmla="*/ 655 w 863"/>
              <a:gd name="T41" fmla="*/ 98 h 174"/>
              <a:gd name="T42" fmla="*/ 650 w 863"/>
              <a:gd name="T43" fmla="*/ 78 h 174"/>
              <a:gd name="T44" fmla="*/ 671 w 863"/>
              <a:gd name="T45" fmla="*/ 69 h 174"/>
              <a:gd name="T46" fmla="*/ 674 w 863"/>
              <a:gd name="T47" fmla="*/ 53 h 174"/>
              <a:gd name="T48" fmla="*/ 633 w 863"/>
              <a:gd name="T49" fmla="*/ 72 h 174"/>
              <a:gd name="T50" fmla="*/ 637 w 863"/>
              <a:gd name="T51" fmla="*/ 107 h 174"/>
              <a:gd name="T52" fmla="*/ 671 w 863"/>
              <a:gd name="T53" fmla="*/ 124 h 174"/>
              <a:gd name="T54" fmla="*/ 687 w 863"/>
              <a:gd name="T55" fmla="*/ 143 h 174"/>
              <a:gd name="T56" fmla="*/ 629 w 863"/>
              <a:gd name="T57" fmla="*/ 168 h 174"/>
              <a:gd name="T58" fmla="*/ 692 w 863"/>
              <a:gd name="T59" fmla="*/ 166 h 174"/>
              <a:gd name="T60" fmla="*/ 704 w 863"/>
              <a:gd name="T61" fmla="*/ 129 h 174"/>
              <a:gd name="T62" fmla="*/ 845 w 863"/>
              <a:gd name="T63" fmla="*/ 172 h 174"/>
              <a:gd name="T64" fmla="*/ 845 w 863"/>
              <a:gd name="T65" fmla="*/ 0 h 174"/>
              <a:gd name="T66" fmla="*/ 19 w 863"/>
              <a:gd name="T67" fmla="*/ 107 h 174"/>
              <a:gd name="T68" fmla="*/ 0 w 863"/>
              <a:gd name="T69" fmla="*/ 109 h 174"/>
              <a:gd name="T70" fmla="*/ 121 w 863"/>
              <a:gd name="T71" fmla="*/ 9 h 174"/>
              <a:gd name="T72" fmla="*/ 212 w 863"/>
              <a:gd name="T73" fmla="*/ 53 h 174"/>
              <a:gd name="T74" fmla="*/ 174 w 863"/>
              <a:gd name="T75" fmla="*/ 56 h 174"/>
              <a:gd name="T76" fmla="*/ 174 w 863"/>
              <a:gd name="T77" fmla="*/ 172 h 174"/>
              <a:gd name="T78" fmla="*/ 206 w 863"/>
              <a:gd name="T79" fmla="*/ 69 h 174"/>
              <a:gd name="T80" fmla="*/ 251 w 863"/>
              <a:gd name="T81" fmla="*/ 172 h 174"/>
              <a:gd name="T82" fmla="*/ 212 w 863"/>
              <a:gd name="T83" fmla="*/ 53 h 174"/>
              <a:gd name="T84" fmla="*/ 301 w 863"/>
              <a:gd name="T85" fmla="*/ 56 h 174"/>
              <a:gd name="T86" fmla="*/ 375 w 863"/>
              <a:gd name="T87" fmla="*/ 140 h 174"/>
              <a:gd name="T88" fmla="*/ 367 w 863"/>
              <a:gd name="T89" fmla="*/ 140 h 174"/>
              <a:gd name="T90" fmla="*/ 361 w 863"/>
              <a:gd name="T91" fmla="*/ 172 h 174"/>
              <a:gd name="T92" fmla="*/ 406 w 863"/>
              <a:gd name="T93" fmla="*/ 56 h 174"/>
              <a:gd name="T94" fmla="*/ 283 w 863"/>
              <a:gd name="T95" fmla="*/ 6 h 174"/>
              <a:gd name="T96" fmla="*/ 292 w 863"/>
              <a:gd name="T97" fmla="*/ 26 h 174"/>
              <a:gd name="T98" fmla="*/ 300 w 863"/>
              <a:gd name="T99" fmla="*/ 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63" h="174">
                <a:moveTo>
                  <a:pt x="607" y="54"/>
                </a:moveTo>
                <a:cubicBezTo>
                  <a:pt x="612" y="54"/>
                  <a:pt x="616" y="54"/>
                  <a:pt x="618" y="55"/>
                </a:cubicBezTo>
                <a:cubicBezTo>
                  <a:pt x="618" y="75"/>
                  <a:pt x="618" y="75"/>
                  <a:pt x="618" y="75"/>
                </a:cubicBezTo>
                <a:cubicBezTo>
                  <a:pt x="615" y="72"/>
                  <a:pt x="610" y="71"/>
                  <a:pt x="604" y="71"/>
                </a:cubicBezTo>
                <a:cubicBezTo>
                  <a:pt x="596" y="71"/>
                  <a:pt x="590" y="75"/>
                  <a:pt x="584" y="82"/>
                </a:cubicBezTo>
                <a:cubicBezTo>
                  <a:pt x="579" y="90"/>
                  <a:pt x="576" y="100"/>
                  <a:pt x="576" y="113"/>
                </a:cubicBezTo>
                <a:cubicBezTo>
                  <a:pt x="576" y="172"/>
                  <a:pt x="576" y="172"/>
                  <a:pt x="576" y="172"/>
                </a:cubicBezTo>
                <a:cubicBezTo>
                  <a:pt x="558" y="172"/>
                  <a:pt x="558" y="172"/>
                  <a:pt x="558" y="172"/>
                </a:cubicBezTo>
                <a:cubicBezTo>
                  <a:pt x="558" y="56"/>
                  <a:pt x="558" y="56"/>
                  <a:pt x="558" y="56"/>
                </a:cubicBezTo>
                <a:cubicBezTo>
                  <a:pt x="576" y="56"/>
                  <a:pt x="576" y="56"/>
                  <a:pt x="576" y="56"/>
                </a:cubicBezTo>
                <a:cubicBezTo>
                  <a:pt x="576" y="80"/>
                  <a:pt x="576" y="80"/>
                  <a:pt x="576" y="80"/>
                </a:cubicBezTo>
                <a:cubicBezTo>
                  <a:pt x="577" y="80"/>
                  <a:pt x="577" y="80"/>
                  <a:pt x="577" y="80"/>
                </a:cubicBezTo>
                <a:cubicBezTo>
                  <a:pt x="579" y="72"/>
                  <a:pt x="583" y="65"/>
                  <a:pt x="589" y="61"/>
                </a:cubicBezTo>
                <a:cubicBezTo>
                  <a:pt x="594" y="56"/>
                  <a:pt x="600" y="54"/>
                  <a:pt x="607" y="54"/>
                </a:cubicBezTo>
                <a:close/>
                <a:moveTo>
                  <a:pt x="521" y="68"/>
                </a:moveTo>
                <a:cubicBezTo>
                  <a:pt x="529" y="78"/>
                  <a:pt x="533" y="91"/>
                  <a:pt x="533" y="109"/>
                </a:cubicBezTo>
                <a:cubicBezTo>
                  <a:pt x="533" y="118"/>
                  <a:pt x="533" y="118"/>
                  <a:pt x="533" y="118"/>
                </a:cubicBezTo>
                <a:cubicBezTo>
                  <a:pt x="451" y="118"/>
                  <a:pt x="451" y="118"/>
                  <a:pt x="451" y="118"/>
                </a:cubicBezTo>
                <a:cubicBezTo>
                  <a:pt x="452" y="131"/>
                  <a:pt x="455" y="141"/>
                  <a:pt x="462" y="148"/>
                </a:cubicBezTo>
                <a:cubicBezTo>
                  <a:pt x="469" y="155"/>
                  <a:pt x="478" y="159"/>
                  <a:pt x="489" y="159"/>
                </a:cubicBezTo>
                <a:cubicBezTo>
                  <a:pt x="502" y="159"/>
                  <a:pt x="514" y="155"/>
                  <a:pt x="525" y="146"/>
                </a:cubicBezTo>
                <a:cubicBezTo>
                  <a:pt x="525" y="163"/>
                  <a:pt x="525" y="163"/>
                  <a:pt x="525" y="163"/>
                </a:cubicBezTo>
                <a:cubicBezTo>
                  <a:pt x="515" y="171"/>
                  <a:pt x="502" y="174"/>
                  <a:pt x="485" y="174"/>
                </a:cubicBezTo>
                <a:cubicBezTo>
                  <a:pt x="468" y="174"/>
                  <a:pt x="456" y="169"/>
                  <a:pt x="446" y="159"/>
                </a:cubicBezTo>
                <a:cubicBezTo>
                  <a:pt x="437" y="148"/>
                  <a:pt x="432" y="133"/>
                  <a:pt x="432" y="114"/>
                </a:cubicBezTo>
                <a:cubicBezTo>
                  <a:pt x="432" y="96"/>
                  <a:pt x="437" y="81"/>
                  <a:pt x="448" y="70"/>
                </a:cubicBezTo>
                <a:cubicBezTo>
                  <a:pt x="458" y="59"/>
                  <a:pt x="470" y="53"/>
                  <a:pt x="486" y="53"/>
                </a:cubicBezTo>
                <a:cubicBezTo>
                  <a:pt x="501" y="53"/>
                  <a:pt x="513" y="58"/>
                  <a:pt x="521" y="68"/>
                </a:cubicBezTo>
                <a:close/>
                <a:moveTo>
                  <a:pt x="514" y="103"/>
                </a:moveTo>
                <a:cubicBezTo>
                  <a:pt x="514" y="92"/>
                  <a:pt x="512" y="84"/>
                  <a:pt x="507" y="78"/>
                </a:cubicBezTo>
                <a:cubicBezTo>
                  <a:pt x="501" y="72"/>
                  <a:pt x="494" y="69"/>
                  <a:pt x="485" y="69"/>
                </a:cubicBezTo>
                <a:cubicBezTo>
                  <a:pt x="477" y="69"/>
                  <a:pt x="469" y="72"/>
                  <a:pt x="463" y="78"/>
                </a:cubicBezTo>
                <a:cubicBezTo>
                  <a:pt x="457" y="84"/>
                  <a:pt x="453" y="93"/>
                  <a:pt x="452" y="103"/>
                </a:cubicBezTo>
                <a:lnTo>
                  <a:pt x="514" y="103"/>
                </a:lnTo>
                <a:close/>
                <a:moveTo>
                  <a:pt x="814" y="96"/>
                </a:moveTo>
                <a:cubicBezTo>
                  <a:pt x="814" y="172"/>
                  <a:pt x="814" y="172"/>
                  <a:pt x="814" y="172"/>
                </a:cubicBezTo>
                <a:cubicBezTo>
                  <a:pt x="795" y="172"/>
                  <a:pt x="795" y="172"/>
                  <a:pt x="795" y="172"/>
                </a:cubicBezTo>
                <a:cubicBezTo>
                  <a:pt x="795" y="154"/>
                  <a:pt x="795" y="154"/>
                  <a:pt x="795" y="154"/>
                </a:cubicBezTo>
                <a:cubicBezTo>
                  <a:pt x="795" y="154"/>
                  <a:pt x="795" y="154"/>
                  <a:pt x="795" y="154"/>
                </a:cubicBezTo>
                <a:cubicBezTo>
                  <a:pt x="786" y="168"/>
                  <a:pt x="775" y="174"/>
                  <a:pt x="759" y="174"/>
                </a:cubicBezTo>
                <a:cubicBezTo>
                  <a:pt x="747" y="174"/>
                  <a:pt x="738" y="171"/>
                  <a:pt x="732" y="165"/>
                </a:cubicBezTo>
                <a:cubicBezTo>
                  <a:pt x="725" y="159"/>
                  <a:pt x="722" y="151"/>
                  <a:pt x="722" y="141"/>
                </a:cubicBezTo>
                <a:cubicBezTo>
                  <a:pt x="722" y="119"/>
                  <a:pt x="735" y="107"/>
                  <a:pt x="760" y="103"/>
                </a:cubicBezTo>
                <a:cubicBezTo>
                  <a:pt x="795" y="98"/>
                  <a:pt x="795" y="98"/>
                  <a:pt x="795" y="98"/>
                </a:cubicBezTo>
                <a:cubicBezTo>
                  <a:pt x="795" y="79"/>
                  <a:pt x="787" y="69"/>
                  <a:pt x="771" y="69"/>
                </a:cubicBezTo>
                <a:cubicBezTo>
                  <a:pt x="757" y="69"/>
                  <a:pt x="745" y="73"/>
                  <a:pt x="733" y="83"/>
                </a:cubicBezTo>
                <a:cubicBezTo>
                  <a:pt x="733" y="64"/>
                  <a:pt x="733" y="64"/>
                  <a:pt x="733" y="64"/>
                </a:cubicBezTo>
                <a:cubicBezTo>
                  <a:pt x="745" y="57"/>
                  <a:pt x="758" y="53"/>
                  <a:pt x="773" y="53"/>
                </a:cubicBezTo>
                <a:cubicBezTo>
                  <a:pt x="800" y="53"/>
                  <a:pt x="814" y="68"/>
                  <a:pt x="814" y="96"/>
                </a:cubicBezTo>
                <a:close/>
                <a:moveTo>
                  <a:pt x="795" y="113"/>
                </a:moveTo>
                <a:cubicBezTo>
                  <a:pt x="767" y="117"/>
                  <a:pt x="767" y="117"/>
                  <a:pt x="767" y="117"/>
                </a:cubicBezTo>
                <a:cubicBezTo>
                  <a:pt x="758" y="118"/>
                  <a:pt x="752" y="120"/>
                  <a:pt x="748" y="123"/>
                </a:cubicBezTo>
                <a:cubicBezTo>
                  <a:pt x="743" y="126"/>
                  <a:pt x="741" y="132"/>
                  <a:pt x="741" y="140"/>
                </a:cubicBezTo>
                <a:cubicBezTo>
                  <a:pt x="741" y="145"/>
                  <a:pt x="743" y="150"/>
                  <a:pt x="747" y="153"/>
                </a:cubicBezTo>
                <a:cubicBezTo>
                  <a:pt x="751" y="157"/>
                  <a:pt x="756" y="159"/>
                  <a:pt x="763" y="159"/>
                </a:cubicBezTo>
                <a:cubicBezTo>
                  <a:pt x="772" y="159"/>
                  <a:pt x="780" y="156"/>
                  <a:pt x="786" y="149"/>
                </a:cubicBezTo>
                <a:cubicBezTo>
                  <a:pt x="792" y="143"/>
                  <a:pt x="795" y="135"/>
                  <a:pt x="795" y="125"/>
                </a:cubicBezTo>
                <a:lnTo>
                  <a:pt x="795" y="113"/>
                </a:lnTo>
                <a:close/>
                <a:moveTo>
                  <a:pt x="697" y="120"/>
                </a:moveTo>
                <a:cubicBezTo>
                  <a:pt x="694" y="117"/>
                  <a:pt x="691" y="115"/>
                  <a:pt x="686" y="113"/>
                </a:cubicBezTo>
                <a:cubicBezTo>
                  <a:pt x="682" y="111"/>
                  <a:pt x="678" y="108"/>
                  <a:pt x="673" y="107"/>
                </a:cubicBezTo>
                <a:cubicBezTo>
                  <a:pt x="669" y="105"/>
                  <a:pt x="665" y="104"/>
                  <a:pt x="662" y="102"/>
                </a:cubicBezTo>
                <a:cubicBezTo>
                  <a:pt x="659" y="101"/>
                  <a:pt x="657" y="100"/>
                  <a:pt x="655" y="98"/>
                </a:cubicBezTo>
                <a:cubicBezTo>
                  <a:pt x="653" y="96"/>
                  <a:pt x="651" y="95"/>
                  <a:pt x="650" y="93"/>
                </a:cubicBezTo>
                <a:cubicBezTo>
                  <a:pt x="649" y="91"/>
                  <a:pt x="648" y="88"/>
                  <a:pt x="648" y="85"/>
                </a:cubicBezTo>
                <a:cubicBezTo>
                  <a:pt x="648" y="83"/>
                  <a:pt x="649" y="80"/>
                  <a:pt x="650" y="78"/>
                </a:cubicBezTo>
                <a:cubicBezTo>
                  <a:pt x="651" y="76"/>
                  <a:pt x="653" y="75"/>
                  <a:pt x="655" y="73"/>
                </a:cubicBezTo>
                <a:cubicBezTo>
                  <a:pt x="657" y="72"/>
                  <a:pt x="659" y="71"/>
                  <a:pt x="662" y="70"/>
                </a:cubicBezTo>
                <a:cubicBezTo>
                  <a:pt x="664" y="69"/>
                  <a:pt x="668" y="69"/>
                  <a:pt x="671" y="69"/>
                </a:cubicBezTo>
                <a:cubicBezTo>
                  <a:pt x="682" y="69"/>
                  <a:pt x="692" y="72"/>
                  <a:pt x="701" y="77"/>
                </a:cubicBezTo>
                <a:cubicBezTo>
                  <a:pt x="701" y="58"/>
                  <a:pt x="701" y="58"/>
                  <a:pt x="701" y="58"/>
                </a:cubicBezTo>
                <a:cubicBezTo>
                  <a:pt x="693" y="55"/>
                  <a:pt x="684" y="53"/>
                  <a:pt x="674" y="53"/>
                </a:cubicBezTo>
                <a:cubicBezTo>
                  <a:pt x="668" y="53"/>
                  <a:pt x="662" y="54"/>
                  <a:pt x="657" y="55"/>
                </a:cubicBezTo>
                <a:cubicBezTo>
                  <a:pt x="652" y="57"/>
                  <a:pt x="647" y="59"/>
                  <a:pt x="643" y="62"/>
                </a:cubicBezTo>
                <a:cubicBezTo>
                  <a:pt x="639" y="64"/>
                  <a:pt x="635" y="68"/>
                  <a:pt x="633" y="72"/>
                </a:cubicBezTo>
                <a:cubicBezTo>
                  <a:pt x="630" y="76"/>
                  <a:pt x="629" y="81"/>
                  <a:pt x="629" y="87"/>
                </a:cubicBezTo>
                <a:cubicBezTo>
                  <a:pt x="629" y="91"/>
                  <a:pt x="630" y="95"/>
                  <a:pt x="631" y="98"/>
                </a:cubicBezTo>
                <a:cubicBezTo>
                  <a:pt x="633" y="102"/>
                  <a:pt x="634" y="105"/>
                  <a:pt x="637" y="107"/>
                </a:cubicBezTo>
                <a:cubicBezTo>
                  <a:pt x="640" y="110"/>
                  <a:pt x="643" y="112"/>
                  <a:pt x="647" y="114"/>
                </a:cubicBezTo>
                <a:cubicBezTo>
                  <a:pt x="651" y="116"/>
                  <a:pt x="655" y="118"/>
                  <a:pt x="660" y="120"/>
                </a:cubicBezTo>
                <a:cubicBezTo>
                  <a:pt x="664" y="122"/>
                  <a:pt x="667" y="123"/>
                  <a:pt x="671" y="124"/>
                </a:cubicBezTo>
                <a:cubicBezTo>
                  <a:pt x="674" y="126"/>
                  <a:pt x="677" y="127"/>
                  <a:pt x="679" y="129"/>
                </a:cubicBezTo>
                <a:cubicBezTo>
                  <a:pt x="681" y="131"/>
                  <a:pt x="683" y="133"/>
                  <a:pt x="685" y="135"/>
                </a:cubicBezTo>
                <a:cubicBezTo>
                  <a:pt x="686" y="137"/>
                  <a:pt x="687" y="139"/>
                  <a:pt x="687" y="143"/>
                </a:cubicBezTo>
                <a:cubicBezTo>
                  <a:pt x="687" y="153"/>
                  <a:pt x="679" y="159"/>
                  <a:pt x="662" y="159"/>
                </a:cubicBezTo>
                <a:cubicBezTo>
                  <a:pt x="650" y="159"/>
                  <a:pt x="639" y="155"/>
                  <a:pt x="629" y="148"/>
                </a:cubicBezTo>
                <a:cubicBezTo>
                  <a:pt x="629" y="168"/>
                  <a:pt x="629" y="168"/>
                  <a:pt x="629" y="168"/>
                </a:cubicBezTo>
                <a:cubicBezTo>
                  <a:pt x="638" y="172"/>
                  <a:pt x="648" y="174"/>
                  <a:pt x="660" y="174"/>
                </a:cubicBezTo>
                <a:cubicBezTo>
                  <a:pt x="666" y="174"/>
                  <a:pt x="672" y="174"/>
                  <a:pt x="677" y="172"/>
                </a:cubicBezTo>
                <a:cubicBezTo>
                  <a:pt x="683" y="171"/>
                  <a:pt x="688" y="169"/>
                  <a:pt x="692" y="166"/>
                </a:cubicBezTo>
                <a:cubicBezTo>
                  <a:pt x="696" y="163"/>
                  <a:pt x="700" y="160"/>
                  <a:pt x="702" y="156"/>
                </a:cubicBezTo>
                <a:cubicBezTo>
                  <a:pt x="705" y="151"/>
                  <a:pt x="706" y="146"/>
                  <a:pt x="706" y="141"/>
                </a:cubicBezTo>
                <a:cubicBezTo>
                  <a:pt x="706" y="136"/>
                  <a:pt x="705" y="132"/>
                  <a:pt x="704" y="129"/>
                </a:cubicBezTo>
                <a:cubicBezTo>
                  <a:pt x="702" y="125"/>
                  <a:pt x="700" y="122"/>
                  <a:pt x="697" y="120"/>
                </a:cubicBezTo>
                <a:close/>
                <a:moveTo>
                  <a:pt x="845" y="0"/>
                </a:moveTo>
                <a:cubicBezTo>
                  <a:pt x="845" y="172"/>
                  <a:pt x="845" y="172"/>
                  <a:pt x="845" y="172"/>
                </a:cubicBezTo>
                <a:cubicBezTo>
                  <a:pt x="863" y="172"/>
                  <a:pt x="863" y="172"/>
                  <a:pt x="863" y="172"/>
                </a:cubicBezTo>
                <a:cubicBezTo>
                  <a:pt x="863" y="0"/>
                  <a:pt x="863" y="0"/>
                  <a:pt x="863" y="0"/>
                </a:cubicBezTo>
                <a:lnTo>
                  <a:pt x="845" y="0"/>
                </a:lnTo>
                <a:close/>
                <a:moveTo>
                  <a:pt x="102" y="109"/>
                </a:moveTo>
                <a:cubicBezTo>
                  <a:pt x="102" y="141"/>
                  <a:pt x="88" y="157"/>
                  <a:pt x="61" y="157"/>
                </a:cubicBezTo>
                <a:cubicBezTo>
                  <a:pt x="33" y="157"/>
                  <a:pt x="19" y="141"/>
                  <a:pt x="19" y="107"/>
                </a:cubicBezTo>
                <a:cubicBezTo>
                  <a:pt x="19" y="9"/>
                  <a:pt x="19" y="9"/>
                  <a:pt x="19" y="9"/>
                </a:cubicBezTo>
                <a:cubicBezTo>
                  <a:pt x="0" y="9"/>
                  <a:pt x="0" y="9"/>
                  <a:pt x="0" y="9"/>
                </a:cubicBezTo>
                <a:cubicBezTo>
                  <a:pt x="0" y="109"/>
                  <a:pt x="0" y="109"/>
                  <a:pt x="0" y="109"/>
                </a:cubicBezTo>
                <a:cubicBezTo>
                  <a:pt x="0" y="153"/>
                  <a:pt x="20" y="174"/>
                  <a:pt x="59" y="174"/>
                </a:cubicBezTo>
                <a:cubicBezTo>
                  <a:pt x="100" y="174"/>
                  <a:pt x="121" y="152"/>
                  <a:pt x="121" y="106"/>
                </a:cubicBezTo>
                <a:cubicBezTo>
                  <a:pt x="121" y="9"/>
                  <a:pt x="121" y="9"/>
                  <a:pt x="121" y="9"/>
                </a:cubicBezTo>
                <a:cubicBezTo>
                  <a:pt x="102" y="9"/>
                  <a:pt x="102" y="9"/>
                  <a:pt x="102" y="9"/>
                </a:cubicBezTo>
                <a:lnTo>
                  <a:pt x="102" y="109"/>
                </a:lnTo>
                <a:close/>
                <a:moveTo>
                  <a:pt x="212" y="53"/>
                </a:moveTo>
                <a:cubicBezTo>
                  <a:pt x="195" y="53"/>
                  <a:pt x="183" y="60"/>
                  <a:pt x="174" y="75"/>
                </a:cubicBezTo>
                <a:cubicBezTo>
                  <a:pt x="174" y="75"/>
                  <a:pt x="174" y="75"/>
                  <a:pt x="174" y="75"/>
                </a:cubicBezTo>
                <a:cubicBezTo>
                  <a:pt x="174" y="56"/>
                  <a:pt x="174" y="56"/>
                  <a:pt x="174" y="56"/>
                </a:cubicBezTo>
                <a:cubicBezTo>
                  <a:pt x="155" y="56"/>
                  <a:pt x="155" y="56"/>
                  <a:pt x="155" y="56"/>
                </a:cubicBezTo>
                <a:cubicBezTo>
                  <a:pt x="155" y="172"/>
                  <a:pt x="155" y="172"/>
                  <a:pt x="155" y="172"/>
                </a:cubicBezTo>
                <a:cubicBezTo>
                  <a:pt x="174" y="172"/>
                  <a:pt x="174" y="172"/>
                  <a:pt x="174" y="172"/>
                </a:cubicBezTo>
                <a:cubicBezTo>
                  <a:pt x="174" y="106"/>
                  <a:pt x="174" y="106"/>
                  <a:pt x="174" y="106"/>
                </a:cubicBezTo>
                <a:cubicBezTo>
                  <a:pt x="174" y="95"/>
                  <a:pt x="177" y="86"/>
                  <a:pt x="183" y="79"/>
                </a:cubicBezTo>
                <a:cubicBezTo>
                  <a:pt x="189" y="72"/>
                  <a:pt x="196" y="69"/>
                  <a:pt x="206" y="69"/>
                </a:cubicBezTo>
                <a:cubicBezTo>
                  <a:pt x="224" y="69"/>
                  <a:pt x="233" y="81"/>
                  <a:pt x="233" y="106"/>
                </a:cubicBezTo>
                <a:cubicBezTo>
                  <a:pt x="233" y="172"/>
                  <a:pt x="233" y="172"/>
                  <a:pt x="233" y="172"/>
                </a:cubicBezTo>
                <a:cubicBezTo>
                  <a:pt x="251" y="172"/>
                  <a:pt x="251" y="172"/>
                  <a:pt x="251" y="172"/>
                </a:cubicBezTo>
                <a:cubicBezTo>
                  <a:pt x="251" y="101"/>
                  <a:pt x="251" y="101"/>
                  <a:pt x="251" y="101"/>
                </a:cubicBezTo>
                <a:cubicBezTo>
                  <a:pt x="251" y="85"/>
                  <a:pt x="248" y="74"/>
                  <a:pt x="241" y="65"/>
                </a:cubicBezTo>
                <a:cubicBezTo>
                  <a:pt x="234" y="57"/>
                  <a:pt x="225" y="53"/>
                  <a:pt x="212" y="53"/>
                </a:cubicBezTo>
                <a:close/>
                <a:moveTo>
                  <a:pt x="282" y="172"/>
                </a:moveTo>
                <a:cubicBezTo>
                  <a:pt x="301" y="172"/>
                  <a:pt x="301" y="172"/>
                  <a:pt x="301" y="172"/>
                </a:cubicBezTo>
                <a:cubicBezTo>
                  <a:pt x="301" y="56"/>
                  <a:pt x="301" y="56"/>
                  <a:pt x="301" y="56"/>
                </a:cubicBezTo>
                <a:cubicBezTo>
                  <a:pt x="282" y="56"/>
                  <a:pt x="282" y="56"/>
                  <a:pt x="282" y="56"/>
                </a:cubicBezTo>
                <a:lnTo>
                  <a:pt x="282" y="172"/>
                </a:lnTo>
                <a:close/>
                <a:moveTo>
                  <a:pt x="375" y="140"/>
                </a:moveTo>
                <a:cubicBezTo>
                  <a:pt x="374" y="145"/>
                  <a:pt x="372" y="150"/>
                  <a:pt x="372" y="156"/>
                </a:cubicBezTo>
                <a:cubicBezTo>
                  <a:pt x="371" y="156"/>
                  <a:pt x="371" y="156"/>
                  <a:pt x="371" y="156"/>
                </a:cubicBezTo>
                <a:cubicBezTo>
                  <a:pt x="371" y="152"/>
                  <a:pt x="369" y="146"/>
                  <a:pt x="367" y="140"/>
                </a:cubicBezTo>
                <a:cubicBezTo>
                  <a:pt x="338" y="56"/>
                  <a:pt x="338" y="56"/>
                  <a:pt x="338" y="56"/>
                </a:cubicBezTo>
                <a:cubicBezTo>
                  <a:pt x="317" y="56"/>
                  <a:pt x="317" y="56"/>
                  <a:pt x="317" y="56"/>
                </a:cubicBezTo>
                <a:cubicBezTo>
                  <a:pt x="361" y="172"/>
                  <a:pt x="361" y="172"/>
                  <a:pt x="361" y="172"/>
                </a:cubicBezTo>
                <a:cubicBezTo>
                  <a:pt x="379" y="172"/>
                  <a:pt x="379" y="172"/>
                  <a:pt x="379" y="172"/>
                </a:cubicBezTo>
                <a:cubicBezTo>
                  <a:pt x="426" y="56"/>
                  <a:pt x="426" y="56"/>
                  <a:pt x="426" y="56"/>
                </a:cubicBezTo>
                <a:cubicBezTo>
                  <a:pt x="406" y="56"/>
                  <a:pt x="406" y="56"/>
                  <a:pt x="406" y="56"/>
                </a:cubicBezTo>
                <a:lnTo>
                  <a:pt x="375" y="140"/>
                </a:lnTo>
                <a:close/>
                <a:moveTo>
                  <a:pt x="292" y="2"/>
                </a:moveTo>
                <a:cubicBezTo>
                  <a:pt x="288" y="2"/>
                  <a:pt x="286" y="3"/>
                  <a:pt x="283" y="6"/>
                </a:cubicBezTo>
                <a:cubicBezTo>
                  <a:pt x="281" y="8"/>
                  <a:pt x="280" y="11"/>
                  <a:pt x="280" y="14"/>
                </a:cubicBezTo>
                <a:cubicBezTo>
                  <a:pt x="280" y="18"/>
                  <a:pt x="281" y="21"/>
                  <a:pt x="283" y="23"/>
                </a:cubicBezTo>
                <a:cubicBezTo>
                  <a:pt x="286" y="25"/>
                  <a:pt x="288" y="26"/>
                  <a:pt x="292" y="26"/>
                </a:cubicBezTo>
                <a:cubicBezTo>
                  <a:pt x="295" y="26"/>
                  <a:pt x="298" y="25"/>
                  <a:pt x="300" y="23"/>
                </a:cubicBezTo>
                <a:cubicBezTo>
                  <a:pt x="303" y="21"/>
                  <a:pt x="304" y="18"/>
                  <a:pt x="304" y="14"/>
                </a:cubicBezTo>
                <a:cubicBezTo>
                  <a:pt x="304" y="11"/>
                  <a:pt x="303" y="8"/>
                  <a:pt x="300" y="6"/>
                </a:cubicBezTo>
                <a:cubicBezTo>
                  <a:pt x="298" y="3"/>
                  <a:pt x="295" y="2"/>
                  <a:pt x="292"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7" name="Platform"/>
          <p:cNvSpPr>
            <a:spLocks noEditPoints="1"/>
          </p:cNvSpPr>
          <p:nvPr/>
        </p:nvSpPr>
        <p:spPr bwMode="auto">
          <a:xfrm>
            <a:off x="7820374" y="3151981"/>
            <a:ext cx="2507189" cy="555596"/>
          </a:xfrm>
          <a:custGeom>
            <a:avLst/>
            <a:gdLst>
              <a:gd name="T0" fmla="*/ 788 w 807"/>
              <a:gd name="T1" fmla="*/ 174 h 176"/>
              <a:gd name="T2" fmla="*/ 762 w 807"/>
              <a:gd name="T3" fmla="*/ 71 h 176"/>
              <a:gd name="T4" fmla="*/ 734 w 807"/>
              <a:gd name="T5" fmla="*/ 174 h 176"/>
              <a:gd name="T6" fmla="*/ 689 w 807"/>
              <a:gd name="T7" fmla="*/ 71 h 176"/>
              <a:gd name="T8" fmla="*/ 661 w 807"/>
              <a:gd name="T9" fmla="*/ 174 h 176"/>
              <a:gd name="T10" fmla="*/ 661 w 807"/>
              <a:gd name="T11" fmla="*/ 58 h 176"/>
              <a:gd name="T12" fmla="*/ 697 w 807"/>
              <a:gd name="T13" fmla="*/ 55 h 176"/>
              <a:gd name="T14" fmla="*/ 769 w 807"/>
              <a:gd name="T15" fmla="*/ 55 h 176"/>
              <a:gd name="T16" fmla="*/ 296 w 807"/>
              <a:gd name="T17" fmla="*/ 30 h 176"/>
              <a:gd name="T18" fmla="*/ 276 w 807"/>
              <a:gd name="T19" fmla="*/ 74 h 176"/>
              <a:gd name="T20" fmla="*/ 327 w 807"/>
              <a:gd name="T21" fmla="*/ 176 h 176"/>
              <a:gd name="T22" fmla="*/ 332 w 807"/>
              <a:gd name="T23" fmla="*/ 161 h 176"/>
              <a:gd name="T24" fmla="*/ 315 w 807"/>
              <a:gd name="T25" fmla="*/ 74 h 176"/>
              <a:gd name="T26" fmla="*/ 315 w 807"/>
              <a:gd name="T27" fmla="*/ 58 h 176"/>
              <a:gd name="T28" fmla="*/ 83 w 807"/>
              <a:gd name="T29" fmla="*/ 98 h 176"/>
              <a:gd name="T30" fmla="*/ 19 w 807"/>
              <a:gd name="T31" fmla="*/ 174 h 176"/>
              <a:gd name="T32" fmla="*/ 45 w 807"/>
              <a:gd name="T33" fmla="*/ 11 h 176"/>
              <a:gd name="T34" fmla="*/ 79 w 807"/>
              <a:gd name="T35" fmla="*/ 61 h 176"/>
              <a:gd name="T36" fmla="*/ 19 w 807"/>
              <a:gd name="T37" fmla="*/ 95 h 176"/>
              <a:gd name="T38" fmla="*/ 79 w 807"/>
              <a:gd name="T39" fmla="*/ 61 h 176"/>
              <a:gd name="T40" fmla="*/ 142 w 807"/>
              <a:gd name="T41" fmla="*/ 2 h 176"/>
              <a:gd name="T42" fmla="*/ 259 w 807"/>
              <a:gd name="T43" fmla="*/ 98 h 176"/>
              <a:gd name="T44" fmla="*/ 241 w 807"/>
              <a:gd name="T45" fmla="*/ 156 h 176"/>
              <a:gd name="T46" fmla="*/ 177 w 807"/>
              <a:gd name="T47" fmla="*/ 167 h 176"/>
              <a:gd name="T48" fmla="*/ 241 w 807"/>
              <a:gd name="T49" fmla="*/ 100 h 176"/>
              <a:gd name="T50" fmla="*/ 179 w 807"/>
              <a:gd name="T51" fmla="*/ 66 h 176"/>
              <a:gd name="T52" fmla="*/ 241 w 807"/>
              <a:gd name="T53" fmla="*/ 115 h 176"/>
              <a:gd name="T54" fmla="*/ 187 w 807"/>
              <a:gd name="T55" fmla="*/ 142 h 176"/>
              <a:gd name="T56" fmla="*/ 232 w 807"/>
              <a:gd name="T57" fmla="*/ 151 h 176"/>
              <a:gd name="T58" fmla="*/ 383 w 807"/>
              <a:gd name="T59" fmla="*/ 10 h 176"/>
              <a:gd name="T60" fmla="*/ 352 w 807"/>
              <a:gd name="T61" fmla="*/ 58 h 176"/>
              <a:gd name="T62" fmla="*/ 372 w 807"/>
              <a:gd name="T63" fmla="*/ 174 h 176"/>
              <a:gd name="T64" fmla="*/ 418 w 807"/>
              <a:gd name="T65" fmla="*/ 74 h 176"/>
              <a:gd name="T66" fmla="*/ 391 w 807"/>
              <a:gd name="T67" fmla="*/ 40 h 176"/>
              <a:gd name="T68" fmla="*/ 423 w 807"/>
              <a:gd name="T69" fmla="*/ 2 h 176"/>
              <a:gd name="T70" fmla="*/ 597 w 807"/>
              <a:gd name="T71" fmla="*/ 63 h 176"/>
              <a:gd name="T72" fmla="*/ 584 w 807"/>
              <a:gd name="T73" fmla="*/ 58 h 176"/>
              <a:gd name="T74" fmla="*/ 584 w 807"/>
              <a:gd name="T75" fmla="*/ 174 h 176"/>
              <a:gd name="T76" fmla="*/ 612 w 807"/>
              <a:gd name="T77" fmla="*/ 73 h 176"/>
              <a:gd name="T78" fmla="*/ 615 w 807"/>
              <a:gd name="T79" fmla="*/ 56 h 176"/>
              <a:gd name="T80" fmla="*/ 540 w 807"/>
              <a:gd name="T81" fmla="*/ 115 h 176"/>
              <a:gd name="T82" fmla="*/ 441 w 807"/>
              <a:gd name="T83" fmla="*/ 160 h 176"/>
              <a:gd name="T84" fmla="*/ 485 w 807"/>
              <a:gd name="T85" fmla="*/ 55 h 176"/>
              <a:gd name="T86" fmla="*/ 511 w 807"/>
              <a:gd name="T87" fmla="*/ 82 h 176"/>
              <a:gd name="T88" fmla="*/ 445 w 807"/>
              <a:gd name="T89" fmla="*/ 116 h 176"/>
              <a:gd name="T90" fmla="*/ 511 w 807"/>
              <a:gd name="T91" fmla="*/ 14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07" h="176">
                <a:moveTo>
                  <a:pt x="807" y="102"/>
                </a:moveTo>
                <a:cubicBezTo>
                  <a:pt x="807" y="174"/>
                  <a:pt x="807" y="174"/>
                  <a:pt x="807" y="174"/>
                </a:cubicBezTo>
                <a:cubicBezTo>
                  <a:pt x="788" y="174"/>
                  <a:pt x="788" y="174"/>
                  <a:pt x="788" y="174"/>
                </a:cubicBezTo>
                <a:cubicBezTo>
                  <a:pt x="788" y="107"/>
                  <a:pt x="788" y="107"/>
                  <a:pt x="788" y="107"/>
                </a:cubicBezTo>
                <a:cubicBezTo>
                  <a:pt x="788" y="94"/>
                  <a:pt x="786" y="85"/>
                  <a:pt x="782" y="79"/>
                </a:cubicBezTo>
                <a:cubicBezTo>
                  <a:pt x="778" y="74"/>
                  <a:pt x="772" y="71"/>
                  <a:pt x="762" y="71"/>
                </a:cubicBezTo>
                <a:cubicBezTo>
                  <a:pt x="754" y="71"/>
                  <a:pt x="748" y="74"/>
                  <a:pt x="742" y="82"/>
                </a:cubicBezTo>
                <a:cubicBezTo>
                  <a:pt x="737" y="89"/>
                  <a:pt x="734" y="98"/>
                  <a:pt x="734" y="108"/>
                </a:cubicBezTo>
                <a:cubicBezTo>
                  <a:pt x="734" y="174"/>
                  <a:pt x="734" y="174"/>
                  <a:pt x="734" y="174"/>
                </a:cubicBezTo>
                <a:cubicBezTo>
                  <a:pt x="715" y="174"/>
                  <a:pt x="715" y="174"/>
                  <a:pt x="715" y="174"/>
                </a:cubicBezTo>
                <a:cubicBezTo>
                  <a:pt x="715" y="105"/>
                  <a:pt x="715" y="105"/>
                  <a:pt x="715" y="105"/>
                </a:cubicBezTo>
                <a:cubicBezTo>
                  <a:pt x="715" y="82"/>
                  <a:pt x="706" y="71"/>
                  <a:pt x="689" y="71"/>
                </a:cubicBezTo>
                <a:cubicBezTo>
                  <a:pt x="681" y="71"/>
                  <a:pt x="674" y="74"/>
                  <a:pt x="669" y="81"/>
                </a:cubicBezTo>
                <a:cubicBezTo>
                  <a:pt x="663" y="88"/>
                  <a:pt x="661" y="97"/>
                  <a:pt x="661" y="108"/>
                </a:cubicBezTo>
                <a:cubicBezTo>
                  <a:pt x="661" y="174"/>
                  <a:pt x="661" y="174"/>
                  <a:pt x="661" y="174"/>
                </a:cubicBezTo>
                <a:cubicBezTo>
                  <a:pt x="642" y="174"/>
                  <a:pt x="642" y="174"/>
                  <a:pt x="642" y="174"/>
                </a:cubicBezTo>
                <a:cubicBezTo>
                  <a:pt x="642" y="58"/>
                  <a:pt x="642" y="58"/>
                  <a:pt x="642" y="58"/>
                </a:cubicBezTo>
                <a:cubicBezTo>
                  <a:pt x="661" y="58"/>
                  <a:pt x="661" y="58"/>
                  <a:pt x="661" y="58"/>
                </a:cubicBezTo>
                <a:cubicBezTo>
                  <a:pt x="661" y="76"/>
                  <a:pt x="661" y="76"/>
                  <a:pt x="661" y="76"/>
                </a:cubicBezTo>
                <a:cubicBezTo>
                  <a:pt x="661" y="76"/>
                  <a:pt x="661" y="76"/>
                  <a:pt x="661" y="76"/>
                </a:cubicBezTo>
                <a:cubicBezTo>
                  <a:pt x="669" y="62"/>
                  <a:pt x="681" y="55"/>
                  <a:pt x="697" y="55"/>
                </a:cubicBezTo>
                <a:cubicBezTo>
                  <a:pt x="705" y="55"/>
                  <a:pt x="712" y="57"/>
                  <a:pt x="718" y="62"/>
                </a:cubicBezTo>
                <a:cubicBezTo>
                  <a:pt x="724" y="66"/>
                  <a:pt x="728" y="72"/>
                  <a:pt x="730" y="79"/>
                </a:cubicBezTo>
                <a:cubicBezTo>
                  <a:pt x="739" y="63"/>
                  <a:pt x="752" y="55"/>
                  <a:pt x="769" y="55"/>
                </a:cubicBezTo>
                <a:cubicBezTo>
                  <a:pt x="794" y="55"/>
                  <a:pt x="807" y="71"/>
                  <a:pt x="807" y="102"/>
                </a:cubicBezTo>
                <a:close/>
                <a:moveTo>
                  <a:pt x="315" y="24"/>
                </a:moveTo>
                <a:cubicBezTo>
                  <a:pt x="296" y="30"/>
                  <a:pt x="296" y="30"/>
                  <a:pt x="296" y="30"/>
                </a:cubicBezTo>
                <a:cubicBezTo>
                  <a:pt x="296" y="58"/>
                  <a:pt x="296" y="58"/>
                  <a:pt x="296" y="58"/>
                </a:cubicBezTo>
                <a:cubicBezTo>
                  <a:pt x="276" y="58"/>
                  <a:pt x="276" y="58"/>
                  <a:pt x="276" y="58"/>
                </a:cubicBezTo>
                <a:cubicBezTo>
                  <a:pt x="276" y="74"/>
                  <a:pt x="276" y="74"/>
                  <a:pt x="276" y="74"/>
                </a:cubicBezTo>
                <a:cubicBezTo>
                  <a:pt x="296" y="74"/>
                  <a:pt x="296" y="74"/>
                  <a:pt x="296" y="74"/>
                </a:cubicBezTo>
                <a:cubicBezTo>
                  <a:pt x="296" y="142"/>
                  <a:pt x="296" y="142"/>
                  <a:pt x="296" y="142"/>
                </a:cubicBezTo>
                <a:cubicBezTo>
                  <a:pt x="296" y="165"/>
                  <a:pt x="307" y="176"/>
                  <a:pt x="327" y="176"/>
                </a:cubicBezTo>
                <a:cubicBezTo>
                  <a:pt x="334" y="176"/>
                  <a:pt x="340" y="175"/>
                  <a:pt x="344" y="173"/>
                </a:cubicBezTo>
                <a:cubicBezTo>
                  <a:pt x="344" y="157"/>
                  <a:pt x="344" y="157"/>
                  <a:pt x="344" y="157"/>
                </a:cubicBezTo>
                <a:cubicBezTo>
                  <a:pt x="341" y="159"/>
                  <a:pt x="337" y="161"/>
                  <a:pt x="332" y="161"/>
                </a:cubicBezTo>
                <a:cubicBezTo>
                  <a:pt x="326" y="161"/>
                  <a:pt x="322" y="159"/>
                  <a:pt x="319" y="156"/>
                </a:cubicBezTo>
                <a:cubicBezTo>
                  <a:pt x="316" y="152"/>
                  <a:pt x="315" y="147"/>
                  <a:pt x="315" y="139"/>
                </a:cubicBezTo>
                <a:cubicBezTo>
                  <a:pt x="315" y="74"/>
                  <a:pt x="315" y="74"/>
                  <a:pt x="315" y="74"/>
                </a:cubicBezTo>
                <a:cubicBezTo>
                  <a:pt x="344" y="74"/>
                  <a:pt x="344" y="74"/>
                  <a:pt x="344" y="74"/>
                </a:cubicBezTo>
                <a:cubicBezTo>
                  <a:pt x="344" y="58"/>
                  <a:pt x="344" y="58"/>
                  <a:pt x="344" y="58"/>
                </a:cubicBezTo>
                <a:cubicBezTo>
                  <a:pt x="315" y="58"/>
                  <a:pt x="315" y="58"/>
                  <a:pt x="315" y="58"/>
                </a:cubicBezTo>
                <a:lnTo>
                  <a:pt x="315" y="24"/>
                </a:lnTo>
                <a:close/>
                <a:moveTo>
                  <a:pt x="99" y="60"/>
                </a:moveTo>
                <a:cubicBezTo>
                  <a:pt x="99" y="75"/>
                  <a:pt x="94" y="88"/>
                  <a:pt x="83" y="98"/>
                </a:cubicBezTo>
                <a:cubicBezTo>
                  <a:pt x="73" y="107"/>
                  <a:pt x="59" y="112"/>
                  <a:pt x="40" y="112"/>
                </a:cubicBezTo>
                <a:cubicBezTo>
                  <a:pt x="19" y="112"/>
                  <a:pt x="19" y="112"/>
                  <a:pt x="19" y="112"/>
                </a:cubicBezTo>
                <a:cubicBezTo>
                  <a:pt x="19" y="174"/>
                  <a:pt x="19" y="174"/>
                  <a:pt x="19" y="174"/>
                </a:cubicBezTo>
                <a:cubicBezTo>
                  <a:pt x="0" y="174"/>
                  <a:pt x="0" y="174"/>
                  <a:pt x="0" y="174"/>
                </a:cubicBezTo>
                <a:cubicBezTo>
                  <a:pt x="0" y="11"/>
                  <a:pt x="0" y="11"/>
                  <a:pt x="0" y="11"/>
                </a:cubicBezTo>
                <a:cubicBezTo>
                  <a:pt x="45" y="11"/>
                  <a:pt x="45" y="11"/>
                  <a:pt x="45" y="11"/>
                </a:cubicBezTo>
                <a:cubicBezTo>
                  <a:pt x="62" y="11"/>
                  <a:pt x="75" y="16"/>
                  <a:pt x="85" y="24"/>
                </a:cubicBezTo>
                <a:cubicBezTo>
                  <a:pt x="95" y="33"/>
                  <a:pt x="99" y="44"/>
                  <a:pt x="99" y="60"/>
                </a:cubicBezTo>
                <a:close/>
                <a:moveTo>
                  <a:pt x="79" y="61"/>
                </a:moveTo>
                <a:cubicBezTo>
                  <a:pt x="79" y="39"/>
                  <a:pt x="67" y="29"/>
                  <a:pt x="41" y="29"/>
                </a:cubicBezTo>
                <a:cubicBezTo>
                  <a:pt x="19" y="29"/>
                  <a:pt x="19" y="29"/>
                  <a:pt x="19" y="29"/>
                </a:cubicBezTo>
                <a:cubicBezTo>
                  <a:pt x="19" y="95"/>
                  <a:pt x="19" y="95"/>
                  <a:pt x="19" y="95"/>
                </a:cubicBezTo>
                <a:cubicBezTo>
                  <a:pt x="39" y="95"/>
                  <a:pt x="39" y="95"/>
                  <a:pt x="39" y="95"/>
                </a:cubicBezTo>
                <a:cubicBezTo>
                  <a:pt x="52" y="95"/>
                  <a:pt x="62" y="92"/>
                  <a:pt x="69" y="86"/>
                </a:cubicBezTo>
                <a:cubicBezTo>
                  <a:pt x="76" y="80"/>
                  <a:pt x="79" y="72"/>
                  <a:pt x="79" y="61"/>
                </a:cubicBezTo>
                <a:close/>
                <a:moveTo>
                  <a:pt x="124" y="174"/>
                </a:moveTo>
                <a:cubicBezTo>
                  <a:pt x="142" y="174"/>
                  <a:pt x="142" y="174"/>
                  <a:pt x="142" y="174"/>
                </a:cubicBezTo>
                <a:cubicBezTo>
                  <a:pt x="142" y="2"/>
                  <a:pt x="142" y="2"/>
                  <a:pt x="142" y="2"/>
                </a:cubicBezTo>
                <a:cubicBezTo>
                  <a:pt x="124" y="2"/>
                  <a:pt x="124" y="2"/>
                  <a:pt x="124" y="2"/>
                </a:cubicBezTo>
                <a:lnTo>
                  <a:pt x="124" y="174"/>
                </a:lnTo>
                <a:close/>
                <a:moveTo>
                  <a:pt x="259" y="98"/>
                </a:moveTo>
                <a:cubicBezTo>
                  <a:pt x="259" y="174"/>
                  <a:pt x="259" y="174"/>
                  <a:pt x="259" y="174"/>
                </a:cubicBezTo>
                <a:cubicBezTo>
                  <a:pt x="241" y="174"/>
                  <a:pt x="241" y="174"/>
                  <a:pt x="241" y="174"/>
                </a:cubicBezTo>
                <a:cubicBezTo>
                  <a:pt x="241" y="156"/>
                  <a:pt x="241" y="156"/>
                  <a:pt x="241" y="156"/>
                </a:cubicBezTo>
                <a:cubicBezTo>
                  <a:pt x="240" y="156"/>
                  <a:pt x="240" y="156"/>
                  <a:pt x="240" y="156"/>
                </a:cubicBezTo>
                <a:cubicBezTo>
                  <a:pt x="232" y="170"/>
                  <a:pt x="220" y="176"/>
                  <a:pt x="204" y="176"/>
                </a:cubicBezTo>
                <a:cubicBezTo>
                  <a:pt x="193" y="176"/>
                  <a:pt x="184" y="173"/>
                  <a:pt x="177" y="167"/>
                </a:cubicBezTo>
                <a:cubicBezTo>
                  <a:pt x="171" y="161"/>
                  <a:pt x="168" y="153"/>
                  <a:pt x="168" y="143"/>
                </a:cubicBezTo>
                <a:cubicBezTo>
                  <a:pt x="168" y="121"/>
                  <a:pt x="180" y="109"/>
                  <a:pt x="206" y="105"/>
                </a:cubicBezTo>
                <a:cubicBezTo>
                  <a:pt x="241" y="100"/>
                  <a:pt x="241" y="100"/>
                  <a:pt x="241" y="100"/>
                </a:cubicBezTo>
                <a:cubicBezTo>
                  <a:pt x="241" y="81"/>
                  <a:pt x="233" y="71"/>
                  <a:pt x="217" y="71"/>
                </a:cubicBezTo>
                <a:cubicBezTo>
                  <a:pt x="203" y="71"/>
                  <a:pt x="190" y="75"/>
                  <a:pt x="179" y="85"/>
                </a:cubicBezTo>
                <a:cubicBezTo>
                  <a:pt x="179" y="66"/>
                  <a:pt x="179" y="66"/>
                  <a:pt x="179" y="66"/>
                </a:cubicBezTo>
                <a:cubicBezTo>
                  <a:pt x="190" y="59"/>
                  <a:pt x="203" y="55"/>
                  <a:pt x="218" y="55"/>
                </a:cubicBezTo>
                <a:cubicBezTo>
                  <a:pt x="246" y="55"/>
                  <a:pt x="259" y="70"/>
                  <a:pt x="259" y="98"/>
                </a:cubicBezTo>
                <a:close/>
                <a:moveTo>
                  <a:pt x="241" y="115"/>
                </a:moveTo>
                <a:cubicBezTo>
                  <a:pt x="213" y="119"/>
                  <a:pt x="213" y="119"/>
                  <a:pt x="213" y="119"/>
                </a:cubicBezTo>
                <a:cubicBezTo>
                  <a:pt x="204" y="120"/>
                  <a:pt x="198" y="122"/>
                  <a:pt x="193" y="125"/>
                </a:cubicBezTo>
                <a:cubicBezTo>
                  <a:pt x="189" y="128"/>
                  <a:pt x="187" y="134"/>
                  <a:pt x="187" y="142"/>
                </a:cubicBezTo>
                <a:cubicBezTo>
                  <a:pt x="187" y="147"/>
                  <a:pt x="189" y="152"/>
                  <a:pt x="193" y="155"/>
                </a:cubicBezTo>
                <a:cubicBezTo>
                  <a:pt x="197" y="159"/>
                  <a:pt x="202" y="161"/>
                  <a:pt x="209" y="161"/>
                </a:cubicBezTo>
                <a:cubicBezTo>
                  <a:pt x="218" y="161"/>
                  <a:pt x="226" y="158"/>
                  <a:pt x="232" y="151"/>
                </a:cubicBezTo>
                <a:cubicBezTo>
                  <a:pt x="238" y="145"/>
                  <a:pt x="241" y="137"/>
                  <a:pt x="241" y="127"/>
                </a:cubicBezTo>
                <a:lnTo>
                  <a:pt x="241" y="115"/>
                </a:lnTo>
                <a:close/>
                <a:moveTo>
                  <a:pt x="383" y="10"/>
                </a:moveTo>
                <a:cubicBezTo>
                  <a:pt x="376" y="17"/>
                  <a:pt x="372" y="27"/>
                  <a:pt x="372" y="39"/>
                </a:cubicBezTo>
                <a:cubicBezTo>
                  <a:pt x="372" y="58"/>
                  <a:pt x="372" y="58"/>
                  <a:pt x="372" y="58"/>
                </a:cubicBezTo>
                <a:cubicBezTo>
                  <a:pt x="352" y="58"/>
                  <a:pt x="352" y="58"/>
                  <a:pt x="352" y="58"/>
                </a:cubicBezTo>
                <a:cubicBezTo>
                  <a:pt x="352" y="74"/>
                  <a:pt x="352" y="74"/>
                  <a:pt x="352" y="74"/>
                </a:cubicBezTo>
                <a:cubicBezTo>
                  <a:pt x="372" y="74"/>
                  <a:pt x="372" y="74"/>
                  <a:pt x="372" y="74"/>
                </a:cubicBezTo>
                <a:cubicBezTo>
                  <a:pt x="372" y="174"/>
                  <a:pt x="372" y="174"/>
                  <a:pt x="372" y="174"/>
                </a:cubicBezTo>
                <a:cubicBezTo>
                  <a:pt x="391" y="174"/>
                  <a:pt x="391" y="174"/>
                  <a:pt x="391" y="174"/>
                </a:cubicBezTo>
                <a:cubicBezTo>
                  <a:pt x="391" y="74"/>
                  <a:pt x="391" y="74"/>
                  <a:pt x="391" y="74"/>
                </a:cubicBezTo>
                <a:cubicBezTo>
                  <a:pt x="418" y="74"/>
                  <a:pt x="418" y="74"/>
                  <a:pt x="418" y="74"/>
                </a:cubicBezTo>
                <a:cubicBezTo>
                  <a:pt x="418" y="58"/>
                  <a:pt x="418" y="58"/>
                  <a:pt x="418" y="58"/>
                </a:cubicBezTo>
                <a:cubicBezTo>
                  <a:pt x="391" y="58"/>
                  <a:pt x="391" y="58"/>
                  <a:pt x="391" y="58"/>
                </a:cubicBezTo>
                <a:cubicBezTo>
                  <a:pt x="391" y="40"/>
                  <a:pt x="391" y="40"/>
                  <a:pt x="391" y="40"/>
                </a:cubicBezTo>
                <a:cubicBezTo>
                  <a:pt x="391" y="24"/>
                  <a:pt x="397" y="15"/>
                  <a:pt x="410" y="15"/>
                </a:cubicBezTo>
                <a:cubicBezTo>
                  <a:pt x="415" y="15"/>
                  <a:pt x="419" y="16"/>
                  <a:pt x="423" y="18"/>
                </a:cubicBezTo>
                <a:cubicBezTo>
                  <a:pt x="423" y="2"/>
                  <a:pt x="423" y="2"/>
                  <a:pt x="423" y="2"/>
                </a:cubicBezTo>
                <a:cubicBezTo>
                  <a:pt x="419" y="0"/>
                  <a:pt x="415" y="0"/>
                  <a:pt x="409" y="0"/>
                </a:cubicBezTo>
                <a:cubicBezTo>
                  <a:pt x="399" y="0"/>
                  <a:pt x="390" y="3"/>
                  <a:pt x="383" y="10"/>
                </a:cubicBezTo>
                <a:close/>
                <a:moveTo>
                  <a:pt x="597" y="63"/>
                </a:moveTo>
                <a:cubicBezTo>
                  <a:pt x="592" y="67"/>
                  <a:pt x="588" y="74"/>
                  <a:pt x="585" y="82"/>
                </a:cubicBezTo>
                <a:cubicBezTo>
                  <a:pt x="584" y="82"/>
                  <a:pt x="584" y="82"/>
                  <a:pt x="584" y="82"/>
                </a:cubicBezTo>
                <a:cubicBezTo>
                  <a:pt x="584" y="58"/>
                  <a:pt x="584" y="58"/>
                  <a:pt x="584" y="58"/>
                </a:cubicBezTo>
                <a:cubicBezTo>
                  <a:pt x="566" y="58"/>
                  <a:pt x="566" y="58"/>
                  <a:pt x="566" y="58"/>
                </a:cubicBezTo>
                <a:cubicBezTo>
                  <a:pt x="566" y="174"/>
                  <a:pt x="566" y="174"/>
                  <a:pt x="566" y="174"/>
                </a:cubicBezTo>
                <a:cubicBezTo>
                  <a:pt x="584" y="174"/>
                  <a:pt x="584" y="174"/>
                  <a:pt x="584" y="174"/>
                </a:cubicBezTo>
                <a:cubicBezTo>
                  <a:pt x="584" y="115"/>
                  <a:pt x="584" y="115"/>
                  <a:pt x="584" y="115"/>
                </a:cubicBezTo>
                <a:cubicBezTo>
                  <a:pt x="584" y="102"/>
                  <a:pt x="587" y="92"/>
                  <a:pt x="592" y="84"/>
                </a:cubicBezTo>
                <a:cubicBezTo>
                  <a:pt x="598" y="77"/>
                  <a:pt x="604" y="73"/>
                  <a:pt x="612" y="73"/>
                </a:cubicBezTo>
                <a:cubicBezTo>
                  <a:pt x="618" y="73"/>
                  <a:pt x="623" y="74"/>
                  <a:pt x="626" y="77"/>
                </a:cubicBezTo>
                <a:cubicBezTo>
                  <a:pt x="626" y="57"/>
                  <a:pt x="626" y="57"/>
                  <a:pt x="626" y="57"/>
                </a:cubicBezTo>
                <a:cubicBezTo>
                  <a:pt x="624" y="56"/>
                  <a:pt x="620" y="56"/>
                  <a:pt x="615" y="56"/>
                </a:cubicBezTo>
                <a:cubicBezTo>
                  <a:pt x="609" y="56"/>
                  <a:pt x="602" y="58"/>
                  <a:pt x="597" y="63"/>
                </a:cubicBezTo>
                <a:close/>
                <a:moveTo>
                  <a:pt x="526" y="71"/>
                </a:moveTo>
                <a:cubicBezTo>
                  <a:pt x="535" y="82"/>
                  <a:pt x="540" y="96"/>
                  <a:pt x="540" y="115"/>
                </a:cubicBezTo>
                <a:cubicBezTo>
                  <a:pt x="540" y="134"/>
                  <a:pt x="535" y="149"/>
                  <a:pt x="524" y="160"/>
                </a:cubicBezTo>
                <a:cubicBezTo>
                  <a:pt x="514" y="171"/>
                  <a:pt x="500" y="176"/>
                  <a:pt x="482" y="176"/>
                </a:cubicBezTo>
                <a:cubicBezTo>
                  <a:pt x="465" y="176"/>
                  <a:pt x="452" y="171"/>
                  <a:pt x="441" y="160"/>
                </a:cubicBezTo>
                <a:cubicBezTo>
                  <a:pt x="431" y="149"/>
                  <a:pt x="426" y="135"/>
                  <a:pt x="426" y="117"/>
                </a:cubicBezTo>
                <a:cubicBezTo>
                  <a:pt x="426" y="98"/>
                  <a:pt x="431" y="82"/>
                  <a:pt x="442" y="72"/>
                </a:cubicBezTo>
                <a:cubicBezTo>
                  <a:pt x="453" y="61"/>
                  <a:pt x="467" y="55"/>
                  <a:pt x="485" y="55"/>
                </a:cubicBezTo>
                <a:cubicBezTo>
                  <a:pt x="502" y="55"/>
                  <a:pt x="516" y="60"/>
                  <a:pt x="526" y="71"/>
                </a:cubicBezTo>
                <a:close/>
                <a:moveTo>
                  <a:pt x="521" y="116"/>
                </a:moveTo>
                <a:cubicBezTo>
                  <a:pt x="521" y="102"/>
                  <a:pt x="518" y="90"/>
                  <a:pt x="511" y="82"/>
                </a:cubicBezTo>
                <a:cubicBezTo>
                  <a:pt x="505" y="75"/>
                  <a:pt x="496" y="71"/>
                  <a:pt x="484" y="71"/>
                </a:cubicBezTo>
                <a:cubicBezTo>
                  <a:pt x="472" y="71"/>
                  <a:pt x="462" y="75"/>
                  <a:pt x="455" y="83"/>
                </a:cubicBezTo>
                <a:cubicBezTo>
                  <a:pt x="448" y="91"/>
                  <a:pt x="445" y="102"/>
                  <a:pt x="445" y="116"/>
                </a:cubicBezTo>
                <a:cubicBezTo>
                  <a:pt x="445" y="130"/>
                  <a:pt x="449" y="141"/>
                  <a:pt x="456" y="149"/>
                </a:cubicBezTo>
                <a:cubicBezTo>
                  <a:pt x="463" y="157"/>
                  <a:pt x="472" y="161"/>
                  <a:pt x="484" y="161"/>
                </a:cubicBezTo>
                <a:cubicBezTo>
                  <a:pt x="496" y="161"/>
                  <a:pt x="505" y="157"/>
                  <a:pt x="511" y="149"/>
                </a:cubicBezTo>
                <a:cubicBezTo>
                  <a:pt x="518" y="141"/>
                  <a:pt x="521" y="130"/>
                  <a:pt x="521" y="1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Windows"/>
          <p:cNvSpPr>
            <a:spLocks noEditPoints="1"/>
          </p:cNvSpPr>
          <p:nvPr/>
        </p:nvSpPr>
        <p:spPr bwMode="auto">
          <a:xfrm>
            <a:off x="4729576" y="3155096"/>
            <a:ext cx="2834010" cy="564935"/>
          </a:xfrm>
          <a:custGeom>
            <a:avLst/>
            <a:gdLst>
              <a:gd name="T0" fmla="*/ 121 w 650"/>
              <a:gd name="T1" fmla="*/ 126 h 128"/>
              <a:gd name="T2" fmla="*/ 78 w 650"/>
              <a:gd name="T3" fmla="*/ 27 h 128"/>
              <a:gd name="T4" fmla="*/ 51 w 650"/>
              <a:gd name="T5" fmla="*/ 126 h 128"/>
              <a:gd name="T6" fmla="*/ 15 w 650"/>
              <a:gd name="T7" fmla="*/ 7 h 128"/>
              <a:gd name="T8" fmla="*/ 43 w 650"/>
              <a:gd name="T9" fmla="*/ 110 h 128"/>
              <a:gd name="T10" fmla="*/ 86 w 650"/>
              <a:gd name="T11" fmla="*/ 7 h 128"/>
              <a:gd name="T12" fmla="*/ 113 w 650"/>
              <a:gd name="T13" fmla="*/ 110 h 128"/>
              <a:gd name="T14" fmla="*/ 174 w 650"/>
              <a:gd name="T15" fmla="*/ 4 h 128"/>
              <a:gd name="T16" fmla="*/ 167 w 650"/>
              <a:gd name="T17" fmla="*/ 19 h 128"/>
              <a:gd name="T18" fmla="*/ 183 w 650"/>
              <a:gd name="T19" fmla="*/ 13 h 128"/>
              <a:gd name="T20" fmla="*/ 167 w 650"/>
              <a:gd name="T21" fmla="*/ 126 h 128"/>
              <a:gd name="T22" fmla="*/ 167 w 650"/>
              <a:gd name="T23" fmla="*/ 41 h 128"/>
              <a:gd name="T24" fmla="*/ 215 w 650"/>
              <a:gd name="T25" fmla="*/ 55 h 128"/>
              <a:gd name="T26" fmla="*/ 201 w 650"/>
              <a:gd name="T27" fmla="*/ 41 h 128"/>
              <a:gd name="T28" fmla="*/ 214 w 650"/>
              <a:gd name="T29" fmla="*/ 78 h 128"/>
              <a:gd name="T30" fmla="*/ 258 w 650"/>
              <a:gd name="T31" fmla="*/ 78 h 128"/>
              <a:gd name="T32" fmla="*/ 271 w 650"/>
              <a:gd name="T33" fmla="*/ 74 h 128"/>
              <a:gd name="T34" fmla="*/ 352 w 650"/>
              <a:gd name="T35" fmla="*/ 0 h 128"/>
              <a:gd name="T36" fmla="*/ 352 w 650"/>
              <a:gd name="T37" fmla="*/ 126 h 128"/>
              <a:gd name="T38" fmla="*/ 322 w 650"/>
              <a:gd name="T39" fmla="*/ 128 h 128"/>
              <a:gd name="T40" fmla="*/ 298 w 650"/>
              <a:gd name="T41" fmla="*/ 52 h 128"/>
              <a:gd name="T42" fmla="*/ 352 w 650"/>
              <a:gd name="T43" fmla="*/ 53 h 128"/>
              <a:gd name="T44" fmla="*/ 345 w 650"/>
              <a:gd name="T45" fmla="*/ 58 h 128"/>
              <a:gd name="T46" fmla="*/ 301 w 650"/>
              <a:gd name="T47" fmla="*/ 85 h 128"/>
              <a:gd name="T48" fmla="*/ 345 w 650"/>
              <a:gd name="T49" fmla="*/ 109 h 128"/>
              <a:gd name="T50" fmla="*/ 456 w 650"/>
              <a:gd name="T51" fmla="*/ 51 h 128"/>
              <a:gd name="T52" fmla="*/ 424 w 650"/>
              <a:gd name="T53" fmla="*/ 128 h 128"/>
              <a:gd name="T54" fmla="*/ 394 w 650"/>
              <a:gd name="T55" fmla="*/ 51 h 128"/>
              <a:gd name="T56" fmla="*/ 453 w 650"/>
              <a:gd name="T57" fmla="*/ 84 h 128"/>
              <a:gd name="T58" fmla="*/ 405 w 650"/>
              <a:gd name="T59" fmla="*/ 59 h 128"/>
              <a:gd name="T60" fmla="*/ 425 w 650"/>
              <a:gd name="T61" fmla="*/ 117 h 128"/>
              <a:gd name="T62" fmla="*/ 561 w 650"/>
              <a:gd name="T63" fmla="*/ 105 h 128"/>
              <a:gd name="T64" fmla="*/ 557 w 650"/>
              <a:gd name="T65" fmla="*/ 105 h 128"/>
              <a:gd name="T66" fmla="*/ 508 w 650"/>
              <a:gd name="T67" fmla="*/ 105 h 128"/>
              <a:gd name="T68" fmla="*/ 504 w 650"/>
              <a:gd name="T69" fmla="*/ 105 h 128"/>
              <a:gd name="T70" fmla="*/ 498 w 650"/>
              <a:gd name="T71" fmla="*/ 126 h 128"/>
              <a:gd name="T72" fmla="*/ 533 w 650"/>
              <a:gd name="T73" fmla="*/ 57 h 128"/>
              <a:gd name="T74" fmla="*/ 552 w 650"/>
              <a:gd name="T75" fmla="*/ 126 h 128"/>
              <a:gd name="T76" fmla="*/ 578 w 650"/>
              <a:gd name="T77" fmla="*/ 41 h 128"/>
              <a:gd name="T78" fmla="*/ 628 w 650"/>
              <a:gd name="T79" fmla="*/ 78 h 128"/>
              <a:gd name="T80" fmla="*/ 616 w 650"/>
              <a:gd name="T81" fmla="*/ 54 h 128"/>
              <a:gd name="T82" fmla="*/ 646 w 650"/>
              <a:gd name="T83" fmla="*/ 43 h 128"/>
              <a:gd name="T84" fmla="*/ 598 w 650"/>
              <a:gd name="T85" fmla="*/ 64 h 128"/>
              <a:gd name="T86" fmla="*/ 633 w 650"/>
              <a:gd name="T87" fmla="*/ 97 h 128"/>
              <a:gd name="T88" fmla="*/ 598 w 650"/>
              <a:gd name="T89" fmla="*/ 109 h 128"/>
              <a:gd name="T90" fmla="*/ 642 w 650"/>
              <a:gd name="T91" fmla="*/ 12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0" h="128">
                <a:moveTo>
                  <a:pt x="140" y="7"/>
                </a:moveTo>
                <a:cubicBezTo>
                  <a:pt x="155" y="7"/>
                  <a:pt x="155" y="7"/>
                  <a:pt x="155" y="7"/>
                </a:cubicBezTo>
                <a:cubicBezTo>
                  <a:pt x="121" y="126"/>
                  <a:pt x="121" y="126"/>
                  <a:pt x="121" y="126"/>
                </a:cubicBezTo>
                <a:cubicBezTo>
                  <a:pt x="105" y="126"/>
                  <a:pt x="105" y="126"/>
                  <a:pt x="105" y="126"/>
                </a:cubicBezTo>
                <a:cubicBezTo>
                  <a:pt x="80" y="39"/>
                  <a:pt x="80" y="39"/>
                  <a:pt x="80" y="39"/>
                </a:cubicBezTo>
                <a:cubicBezTo>
                  <a:pt x="79" y="36"/>
                  <a:pt x="79" y="32"/>
                  <a:pt x="78" y="27"/>
                </a:cubicBezTo>
                <a:cubicBezTo>
                  <a:pt x="78" y="27"/>
                  <a:pt x="78" y="27"/>
                  <a:pt x="78" y="27"/>
                </a:cubicBezTo>
                <a:cubicBezTo>
                  <a:pt x="78" y="31"/>
                  <a:pt x="77" y="35"/>
                  <a:pt x="76" y="39"/>
                </a:cubicBezTo>
                <a:cubicBezTo>
                  <a:pt x="51" y="126"/>
                  <a:pt x="51" y="126"/>
                  <a:pt x="51" y="126"/>
                </a:cubicBezTo>
                <a:cubicBezTo>
                  <a:pt x="35" y="126"/>
                  <a:pt x="35" y="126"/>
                  <a:pt x="35" y="126"/>
                </a:cubicBezTo>
                <a:cubicBezTo>
                  <a:pt x="0" y="7"/>
                  <a:pt x="0" y="7"/>
                  <a:pt x="0" y="7"/>
                </a:cubicBezTo>
                <a:cubicBezTo>
                  <a:pt x="15" y="7"/>
                  <a:pt x="15" y="7"/>
                  <a:pt x="15" y="7"/>
                </a:cubicBezTo>
                <a:cubicBezTo>
                  <a:pt x="41" y="98"/>
                  <a:pt x="41" y="98"/>
                  <a:pt x="41" y="98"/>
                </a:cubicBezTo>
                <a:cubicBezTo>
                  <a:pt x="42" y="102"/>
                  <a:pt x="43" y="106"/>
                  <a:pt x="43" y="110"/>
                </a:cubicBezTo>
                <a:cubicBezTo>
                  <a:pt x="43" y="110"/>
                  <a:pt x="43" y="110"/>
                  <a:pt x="43" y="110"/>
                </a:cubicBezTo>
                <a:cubicBezTo>
                  <a:pt x="43" y="107"/>
                  <a:pt x="44" y="103"/>
                  <a:pt x="46" y="98"/>
                </a:cubicBezTo>
                <a:cubicBezTo>
                  <a:pt x="72" y="7"/>
                  <a:pt x="72" y="7"/>
                  <a:pt x="72" y="7"/>
                </a:cubicBezTo>
                <a:cubicBezTo>
                  <a:pt x="86" y="7"/>
                  <a:pt x="86" y="7"/>
                  <a:pt x="86" y="7"/>
                </a:cubicBezTo>
                <a:cubicBezTo>
                  <a:pt x="111" y="99"/>
                  <a:pt x="111" y="99"/>
                  <a:pt x="111" y="99"/>
                </a:cubicBezTo>
                <a:cubicBezTo>
                  <a:pt x="112" y="103"/>
                  <a:pt x="112" y="106"/>
                  <a:pt x="113" y="110"/>
                </a:cubicBezTo>
                <a:cubicBezTo>
                  <a:pt x="113" y="110"/>
                  <a:pt x="113" y="110"/>
                  <a:pt x="113" y="110"/>
                </a:cubicBezTo>
                <a:cubicBezTo>
                  <a:pt x="113" y="107"/>
                  <a:pt x="114" y="103"/>
                  <a:pt x="115" y="99"/>
                </a:cubicBezTo>
                <a:lnTo>
                  <a:pt x="140" y="7"/>
                </a:lnTo>
                <a:close/>
                <a:moveTo>
                  <a:pt x="174" y="4"/>
                </a:moveTo>
                <a:cubicBezTo>
                  <a:pt x="171" y="4"/>
                  <a:pt x="169" y="5"/>
                  <a:pt x="167" y="7"/>
                </a:cubicBezTo>
                <a:cubicBezTo>
                  <a:pt x="166" y="9"/>
                  <a:pt x="165" y="11"/>
                  <a:pt x="165" y="13"/>
                </a:cubicBezTo>
                <a:cubicBezTo>
                  <a:pt x="165" y="16"/>
                  <a:pt x="166" y="18"/>
                  <a:pt x="167" y="19"/>
                </a:cubicBezTo>
                <a:cubicBezTo>
                  <a:pt x="169" y="21"/>
                  <a:pt x="171" y="22"/>
                  <a:pt x="174" y="22"/>
                </a:cubicBezTo>
                <a:cubicBezTo>
                  <a:pt x="176" y="22"/>
                  <a:pt x="178" y="21"/>
                  <a:pt x="180" y="19"/>
                </a:cubicBezTo>
                <a:cubicBezTo>
                  <a:pt x="182" y="18"/>
                  <a:pt x="183" y="16"/>
                  <a:pt x="183" y="13"/>
                </a:cubicBezTo>
                <a:cubicBezTo>
                  <a:pt x="183" y="11"/>
                  <a:pt x="182" y="8"/>
                  <a:pt x="180" y="7"/>
                </a:cubicBezTo>
                <a:cubicBezTo>
                  <a:pt x="178" y="5"/>
                  <a:pt x="176" y="4"/>
                  <a:pt x="174" y="4"/>
                </a:cubicBezTo>
                <a:close/>
                <a:moveTo>
                  <a:pt x="167" y="126"/>
                </a:moveTo>
                <a:cubicBezTo>
                  <a:pt x="180" y="126"/>
                  <a:pt x="180" y="126"/>
                  <a:pt x="180" y="126"/>
                </a:cubicBezTo>
                <a:cubicBezTo>
                  <a:pt x="180" y="41"/>
                  <a:pt x="180" y="41"/>
                  <a:pt x="180" y="41"/>
                </a:cubicBezTo>
                <a:cubicBezTo>
                  <a:pt x="167" y="41"/>
                  <a:pt x="167" y="41"/>
                  <a:pt x="167" y="41"/>
                </a:cubicBezTo>
                <a:lnTo>
                  <a:pt x="167" y="126"/>
                </a:lnTo>
                <a:close/>
                <a:moveTo>
                  <a:pt x="243" y="39"/>
                </a:moveTo>
                <a:cubicBezTo>
                  <a:pt x="230" y="39"/>
                  <a:pt x="221" y="44"/>
                  <a:pt x="215" y="55"/>
                </a:cubicBezTo>
                <a:cubicBezTo>
                  <a:pt x="214" y="55"/>
                  <a:pt x="214" y="55"/>
                  <a:pt x="214" y="55"/>
                </a:cubicBezTo>
                <a:cubicBezTo>
                  <a:pt x="214" y="41"/>
                  <a:pt x="214" y="41"/>
                  <a:pt x="214" y="41"/>
                </a:cubicBezTo>
                <a:cubicBezTo>
                  <a:pt x="201" y="41"/>
                  <a:pt x="201" y="41"/>
                  <a:pt x="201" y="41"/>
                </a:cubicBezTo>
                <a:cubicBezTo>
                  <a:pt x="201" y="126"/>
                  <a:pt x="201" y="126"/>
                  <a:pt x="201" y="126"/>
                </a:cubicBezTo>
                <a:cubicBezTo>
                  <a:pt x="214" y="126"/>
                  <a:pt x="214" y="126"/>
                  <a:pt x="214" y="126"/>
                </a:cubicBezTo>
                <a:cubicBezTo>
                  <a:pt x="214" y="78"/>
                  <a:pt x="214" y="78"/>
                  <a:pt x="214" y="78"/>
                </a:cubicBezTo>
                <a:cubicBezTo>
                  <a:pt x="214" y="70"/>
                  <a:pt x="217" y="63"/>
                  <a:pt x="221" y="58"/>
                </a:cubicBezTo>
                <a:cubicBezTo>
                  <a:pt x="226" y="53"/>
                  <a:pt x="231" y="51"/>
                  <a:pt x="238" y="51"/>
                </a:cubicBezTo>
                <a:cubicBezTo>
                  <a:pt x="251" y="51"/>
                  <a:pt x="258" y="60"/>
                  <a:pt x="258" y="78"/>
                </a:cubicBezTo>
                <a:cubicBezTo>
                  <a:pt x="258" y="126"/>
                  <a:pt x="258" y="126"/>
                  <a:pt x="258" y="126"/>
                </a:cubicBezTo>
                <a:cubicBezTo>
                  <a:pt x="271" y="126"/>
                  <a:pt x="271" y="126"/>
                  <a:pt x="271" y="126"/>
                </a:cubicBezTo>
                <a:cubicBezTo>
                  <a:pt x="271" y="74"/>
                  <a:pt x="271" y="74"/>
                  <a:pt x="271" y="74"/>
                </a:cubicBezTo>
                <a:cubicBezTo>
                  <a:pt x="271" y="63"/>
                  <a:pt x="269" y="54"/>
                  <a:pt x="264" y="48"/>
                </a:cubicBezTo>
                <a:cubicBezTo>
                  <a:pt x="259" y="42"/>
                  <a:pt x="252" y="39"/>
                  <a:pt x="243" y="39"/>
                </a:cubicBezTo>
                <a:close/>
                <a:moveTo>
                  <a:pt x="352" y="0"/>
                </a:moveTo>
                <a:cubicBezTo>
                  <a:pt x="365" y="0"/>
                  <a:pt x="365" y="0"/>
                  <a:pt x="365" y="0"/>
                </a:cubicBezTo>
                <a:cubicBezTo>
                  <a:pt x="365" y="126"/>
                  <a:pt x="365" y="126"/>
                  <a:pt x="365" y="126"/>
                </a:cubicBezTo>
                <a:cubicBezTo>
                  <a:pt x="352" y="126"/>
                  <a:pt x="352" y="126"/>
                  <a:pt x="352" y="126"/>
                </a:cubicBezTo>
                <a:cubicBezTo>
                  <a:pt x="352" y="112"/>
                  <a:pt x="352" y="112"/>
                  <a:pt x="352" y="112"/>
                </a:cubicBezTo>
                <a:cubicBezTo>
                  <a:pt x="351" y="112"/>
                  <a:pt x="351" y="112"/>
                  <a:pt x="351" y="112"/>
                </a:cubicBezTo>
                <a:cubicBezTo>
                  <a:pt x="345" y="123"/>
                  <a:pt x="335" y="128"/>
                  <a:pt x="322" y="128"/>
                </a:cubicBezTo>
                <a:cubicBezTo>
                  <a:pt x="311" y="128"/>
                  <a:pt x="303" y="124"/>
                  <a:pt x="297" y="117"/>
                </a:cubicBezTo>
                <a:cubicBezTo>
                  <a:pt x="290" y="109"/>
                  <a:pt x="287" y="99"/>
                  <a:pt x="287" y="86"/>
                </a:cubicBezTo>
                <a:cubicBezTo>
                  <a:pt x="287" y="72"/>
                  <a:pt x="290" y="60"/>
                  <a:pt x="298" y="52"/>
                </a:cubicBezTo>
                <a:cubicBezTo>
                  <a:pt x="305" y="43"/>
                  <a:pt x="314" y="39"/>
                  <a:pt x="326" y="39"/>
                </a:cubicBezTo>
                <a:cubicBezTo>
                  <a:pt x="338" y="39"/>
                  <a:pt x="346" y="44"/>
                  <a:pt x="351" y="53"/>
                </a:cubicBezTo>
                <a:cubicBezTo>
                  <a:pt x="352" y="53"/>
                  <a:pt x="352" y="53"/>
                  <a:pt x="352" y="53"/>
                </a:cubicBezTo>
                <a:lnTo>
                  <a:pt x="352" y="0"/>
                </a:lnTo>
                <a:close/>
                <a:moveTo>
                  <a:pt x="352" y="75"/>
                </a:moveTo>
                <a:cubicBezTo>
                  <a:pt x="352" y="68"/>
                  <a:pt x="349" y="62"/>
                  <a:pt x="345" y="58"/>
                </a:cubicBezTo>
                <a:cubicBezTo>
                  <a:pt x="340" y="53"/>
                  <a:pt x="334" y="51"/>
                  <a:pt x="328" y="51"/>
                </a:cubicBezTo>
                <a:cubicBezTo>
                  <a:pt x="319" y="51"/>
                  <a:pt x="313" y="54"/>
                  <a:pt x="308" y="60"/>
                </a:cubicBezTo>
                <a:cubicBezTo>
                  <a:pt x="303" y="66"/>
                  <a:pt x="301" y="74"/>
                  <a:pt x="301" y="85"/>
                </a:cubicBezTo>
                <a:cubicBezTo>
                  <a:pt x="301" y="95"/>
                  <a:pt x="303" y="102"/>
                  <a:pt x="308" y="108"/>
                </a:cubicBezTo>
                <a:cubicBezTo>
                  <a:pt x="312" y="114"/>
                  <a:pt x="318" y="117"/>
                  <a:pt x="326" y="117"/>
                </a:cubicBezTo>
                <a:cubicBezTo>
                  <a:pt x="334" y="117"/>
                  <a:pt x="340" y="114"/>
                  <a:pt x="345" y="109"/>
                </a:cubicBezTo>
                <a:cubicBezTo>
                  <a:pt x="349" y="103"/>
                  <a:pt x="352" y="96"/>
                  <a:pt x="352" y="88"/>
                </a:cubicBezTo>
                <a:lnTo>
                  <a:pt x="352" y="75"/>
                </a:lnTo>
                <a:close/>
                <a:moveTo>
                  <a:pt x="456" y="51"/>
                </a:moveTo>
                <a:cubicBezTo>
                  <a:pt x="463" y="59"/>
                  <a:pt x="467" y="70"/>
                  <a:pt x="467" y="83"/>
                </a:cubicBezTo>
                <a:cubicBezTo>
                  <a:pt x="467" y="97"/>
                  <a:pt x="463" y="108"/>
                  <a:pt x="455" y="116"/>
                </a:cubicBezTo>
                <a:cubicBezTo>
                  <a:pt x="448" y="124"/>
                  <a:pt x="437" y="128"/>
                  <a:pt x="424" y="128"/>
                </a:cubicBezTo>
                <a:cubicBezTo>
                  <a:pt x="412" y="128"/>
                  <a:pt x="402" y="124"/>
                  <a:pt x="394" y="116"/>
                </a:cubicBezTo>
                <a:cubicBezTo>
                  <a:pt x="387" y="108"/>
                  <a:pt x="383" y="98"/>
                  <a:pt x="383" y="85"/>
                </a:cubicBezTo>
                <a:cubicBezTo>
                  <a:pt x="383" y="71"/>
                  <a:pt x="387" y="59"/>
                  <a:pt x="394" y="51"/>
                </a:cubicBezTo>
                <a:cubicBezTo>
                  <a:pt x="402" y="43"/>
                  <a:pt x="413" y="39"/>
                  <a:pt x="426" y="39"/>
                </a:cubicBezTo>
                <a:cubicBezTo>
                  <a:pt x="439" y="39"/>
                  <a:pt x="449" y="43"/>
                  <a:pt x="456" y="51"/>
                </a:cubicBezTo>
                <a:close/>
                <a:moveTo>
                  <a:pt x="453" y="84"/>
                </a:moveTo>
                <a:cubicBezTo>
                  <a:pt x="453" y="73"/>
                  <a:pt x="450" y="65"/>
                  <a:pt x="446" y="59"/>
                </a:cubicBezTo>
                <a:cubicBezTo>
                  <a:pt x="441" y="54"/>
                  <a:pt x="434" y="51"/>
                  <a:pt x="425" y="51"/>
                </a:cubicBezTo>
                <a:cubicBezTo>
                  <a:pt x="417" y="51"/>
                  <a:pt x="410" y="54"/>
                  <a:pt x="405" y="59"/>
                </a:cubicBezTo>
                <a:cubicBezTo>
                  <a:pt x="399" y="65"/>
                  <a:pt x="397" y="74"/>
                  <a:pt x="397" y="84"/>
                </a:cubicBezTo>
                <a:cubicBezTo>
                  <a:pt x="397" y="94"/>
                  <a:pt x="399" y="102"/>
                  <a:pt x="405" y="108"/>
                </a:cubicBezTo>
                <a:cubicBezTo>
                  <a:pt x="410" y="114"/>
                  <a:pt x="417" y="117"/>
                  <a:pt x="425" y="117"/>
                </a:cubicBezTo>
                <a:cubicBezTo>
                  <a:pt x="434" y="117"/>
                  <a:pt x="441" y="114"/>
                  <a:pt x="446" y="108"/>
                </a:cubicBezTo>
                <a:cubicBezTo>
                  <a:pt x="450" y="103"/>
                  <a:pt x="453" y="94"/>
                  <a:pt x="453" y="84"/>
                </a:cubicBezTo>
                <a:close/>
                <a:moveTo>
                  <a:pt x="561" y="105"/>
                </a:moveTo>
                <a:cubicBezTo>
                  <a:pt x="560" y="108"/>
                  <a:pt x="559" y="110"/>
                  <a:pt x="559" y="113"/>
                </a:cubicBezTo>
                <a:cubicBezTo>
                  <a:pt x="559" y="113"/>
                  <a:pt x="559" y="113"/>
                  <a:pt x="559" y="113"/>
                </a:cubicBezTo>
                <a:cubicBezTo>
                  <a:pt x="558" y="110"/>
                  <a:pt x="558" y="107"/>
                  <a:pt x="557" y="105"/>
                </a:cubicBezTo>
                <a:cubicBezTo>
                  <a:pt x="540" y="41"/>
                  <a:pt x="540" y="41"/>
                  <a:pt x="540" y="41"/>
                </a:cubicBezTo>
                <a:cubicBezTo>
                  <a:pt x="527" y="41"/>
                  <a:pt x="527" y="41"/>
                  <a:pt x="527" y="41"/>
                </a:cubicBezTo>
                <a:cubicBezTo>
                  <a:pt x="508" y="105"/>
                  <a:pt x="508" y="105"/>
                  <a:pt x="508" y="105"/>
                </a:cubicBezTo>
                <a:cubicBezTo>
                  <a:pt x="507" y="108"/>
                  <a:pt x="506" y="111"/>
                  <a:pt x="506" y="113"/>
                </a:cubicBezTo>
                <a:cubicBezTo>
                  <a:pt x="505" y="113"/>
                  <a:pt x="505" y="113"/>
                  <a:pt x="505" y="113"/>
                </a:cubicBezTo>
                <a:cubicBezTo>
                  <a:pt x="505" y="110"/>
                  <a:pt x="505" y="107"/>
                  <a:pt x="504" y="105"/>
                </a:cubicBezTo>
                <a:cubicBezTo>
                  <a:pt x="487" y="41"/>
                  <a:pt x="487" y="41"/>
                  <a:pt x="487" y="41"/>
                </a:cubicBezTo>
                <a:cubicBezTo>
                  <a:pt x="472" y="41"/>
                  <a:pt x="472" y="41"/>
                  <a:pt x="472" y="41"/>
                </a:cubicBezTo>
                <a:cubicBezTo>
                  <a:pt x="498" y="126"/>
                  <a:pt x="498" y="126"/>
                  <a:pt x="498" y="126"/>
                </a:cubicBezTo>
                <a:cubicBezTo>
                  <a:pt x="512" y="126"/>
                  <a:pt x="512" y="126"/>
                  <a:pt x="512" y="126"/>
                </a:cubicBezTo>
                <a:cubicBezTo>
                  <a:pt x="531" y="65"/>
                  <a:pt x="531" y="65"/>
                  <a:pt x="531" y="65"/>
                </a:cubicBezTo>
                <a:cubicBezTo>
                  <a:pt x="532" y="62"/>
                  <a:pt x="532" y="59"/>
                  <a:pt x="533" y="57"/>
                </a:cubicBezTo>
                <a:cubicBezTo>
                  <a:pt x="533" y="57"/>
                  <a:pt x="533" y="57"/>
                  <a:pt x="533" y="57"/>
                </a:cubicBezTo>
                <a:cubicBezTo>
                  <a:pt x="533" y="61"/>
                  <a:pt x="534" y="63"/>
                  <a:pt x="534" y="65"/>
                </a:cubicBezTo>
                <a:cubicBezTo>
                  <a:pt x="552" y="126"/>
                  <a:pt x="552" y="126"/>
                  <a:pt x="552" y="126"/>
                </a:cubicBezTo>
                <a:cubicBezTo>
                  <a:pt x="566" y="126"/>
                  <a:pt x="566" y="126"/>
                  <a:pt x="566" y="126"/>
                </a:cubicBezTo>
                <a:cubicBezTo>
                  <a:pt x="591" y="41"/>
                  <a:pt x="591" y="41"/>
                  <a:pt x="591" y="41"/>
                </a:cubicBezTo>
                <a:cubicBezTo>
                  <a:pt x="578" y="41"/>
                  <a:pt x="578" y="41"/>
                  <a:pt x="578" y="41"/>
                </a:cubicBezTo>
                <a:lnTo>
                  <a:pt x="561" y="105"/>
                </a:lnTo>
                <a:close/>
                <a:moveTo>
                  <a:pt x="645" y="89"/>
                </a:moveTo>
                <a:cubicBezTo>
                  <a:pt x="642" y="85"/>
                  <a:pt x="636" y="82"/>
                  <a:pt x="628" y="78"/>
                </a:cubicBezTo>
                <a:cubicBezTo>
                  <a:pt x="622" y="76"/>
                  <a:pt x="617" y="73"/>
                  <a:pt x="615" y="71"/>
                </a:cubicBezTo>
                <a:cubicBezTo>
                  <a:pt x="613" y="69"/>
                  <a:pt x="612" y="66"/>
                  <a:pt x="612" y="63"/>
                </a:cubicBezTo>
                <a:cubicBezTo>
                  <a:pt x="612" y="59"/>
                  <a:pt x="613" y="56"/>
                  <a:pt x="616" y="54"/>
                </a:cubicBezTo>
                <a:cubicBezTo>
                  <a:pt x="619" y="52"/>
                  <a:pt x="622" y="51"/>
                  <a:pt x="627" y="51"/>
                </a:cubicBezTo>
                <a:cubicBezTo>
                  <a:pt x="634" y="51"/>
                  <a:pt x="641" y="53"/>
                  <a:pt x="646" y="57"/>
                </a:cubicBezTo>
                <a:cubicBezTo>
                  <a:pt x="646" y="43"/>
                  <a:pt x="646" y="43"/>
                  <a:pt x="646" y="43"/>
                </a:cubicBezTo>
                <a:cubicBezTo>
                  <a:pt x="641" y="40"/>
                  <a:pt x="635" y="39"/>
                  <a:pt x="628" y="39"/>
                </a:cubicBezTo>
                <a:cubicBezTo>
                  <a:pt x="619" y="39"/>
                  <a:pt x="612" y="41"/>
                  <a:pt x="607" y="46"/>
                </a:cubicBezTo>
                <a:cubicBezTo>
                  <a:pt x="601" y="51"/>
                  <a:pt x="598" y="57"/>
                  <a:pt x="598" y="64"/>
                </a:cubicBezTo>
                <a:cubicBezTo>
                  <a:pt x="598" y="70"/>
                  <a:pt x="600" y="75"/>
                  <a:pt x="603" y="78"/>
                </a:cubicBezTo>
                <a:cubicBezTo>
                  <a:pt x="606" y="82"/>
                  <a:pt x="611" y="86"/>
                  <a:pt x="619" y="89"/>
                </a:cubicBezTo>
                <a:cubicBezTo>
                  <a:pt x="626" y="92"/>
                  <a:pt x="631" y="95"/>
                  <a:pt x="633" y="97"/>
                </a:cubicBezTo>
                <a:cubicBezTo>
                  <a:pt x="635" y="99"/>
                  <a:pt x="636" y="102"/>
                  <a:pt x="636" y="105"/>
                </a:cubicBezTo>
                <a:cubicBezTo>
                  <a:pt x="636" y="113"/>
                  <a:pt x="631" y="117"/>
                  <a:pt x="620" y="117"/>
                </a:cubicBezTo>
                <a:cubicBezTo>
                  <a:pt x="612" y="117"/>
                  <a:pt x="605" y="114"/>
                  <a:pt x="598" y="109"/>
                </a:cubicBezTo>
                <a:cubicBezTo>
                  <a:pt x="598" y="123"/>
                  <a:pt x="598" y="123"/>
                  <a:pt x="598" y="123"/>
                </a:cubicBezTo>
                <a:cubicBezTo>
                  <a:pt x="604" y="127"/>
                  <a:pt x="611" y="128"/>
                  <a:pt x="619" y="128"/>
                </a:cubicBezTo>
                <a:cubicBezTo>
                  <a:pt x="628" y="128"/>
                  <a:pt x="636" y="126"/>
                  <a:pt x="642" y="121"/>
                </a:cubicBezTo>
                <a:cubicBezTo>
                  <a:pt x="647" y="117"/>
                  <a:pt x="650" y="111"/>
                  <a:pt x="650" y="103"/>
                </a:cubicBezTo>
                <a:cubicBezTo>
                  <a:pt x="650" y="98"/>
                  <a:pt x="649" y="93"/>
                  <a:pt x="645"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nvGrpSpPr>
          <p:cNvPr id="26" name="Group 25"/>
          <p:cNvGrpSpPr/>
          <p:nvPr/>
        </p:nvGrpSpPr>
        <p:grpSpPr>
          <a:xfrm>
            <a:off x="6089044" y="917758"/>
            <a:ext cx="2169678" cy="1676989"/>
            <a:chOff x="6211141" y="935664"/>
            <a:chExt cx="2213185" cy="1710616"/>
          </a:xfrm>
        </p:grpSpPr>
        <p:sp>
          <p:nvSpPr>
            <p:cNvPr id="20" name="Freeform 6"/>
            <p:cNvSpPr>
              <a:spLocks/>
            </p:cNvSpPr>
            <p:nvPr/>
          </p:nvSpPr>
          <p:spPr bwMode="auto">
            <a:xfrm>
              <a:off x="6211141" y="935664"/>
              <a:ext cx="2213185" cy="1710616"/>
            </a:xfrm>
            <a:custGeom>
              <a:avLst/>
              <a:gdLst>
                <a:gd name="T0" fmla="*/ 458 w 696"/>
                <a:gd name="T1" fmla="*/ 538 h 538"/>
                <a:gd name="T2" fmla="*/ 696 w 696"/>
                <a:gd name="T3" fmla="*/ 400 h 538"/>
                <a:gd name="T4" fmla="*/ 0 w 696"/>
                <a:gd name="T5" fmla="*/ 0 h 538"/>
                <a:gd name="T6" fmla="*/ 0 w 696"/>
                <a:gd name="T7" fmla="*/ 272 h 538"/>
                <a:gd name="T8" fmla="*/ 458 w 696"/>
                <a:gd name="T9" fmla="*/ 538 h 538"/>
              </a:gdLst>
              <a:ahLst/>
              <a:cxnLst>
                <a:cxn ang="0">
                  <a:pos x="T0" y="T1"/>
                </a:cxn>
                <a:cxn ang="0">
                  <a:pos x="T2" y="T3"/>
                </a:cxn>
                <a:cxn ang="0">
                  <a:pos x="T4" y="T5"/>
                </a:cxn>
                <a:cxn ang="0">
                  <a:pos x="T6" y="T7"/>
                </a:cxn>
                <a:cxn ang="0">
                  <a:pos x="T8" y="T9"/>
                </a:cxn>
              </a:cxnLst>
              <a:rect l="0" t="0" r="r" b="b"/>
              <a:pathLst>
                <a:path w="696" h="538">
                  <a:moveTo>
                    <a:pt x="458" y="538"/>
                  </a:moveTo>
                  <a:cubicBezTo>
                    <a:pt x="696" y="400"/>
                    <a:pt x="696" y="400"/>
                    <a:pt x="696" y="400"/>
                  </a:cubicBezTo>
                  <a:cubicBezTo>
                    <a:pt x="558" y="161"/>
                    <a:pt x="299" y="0"/>
                    <a:pt x="0" y="0"/>
                  </a:cubicBezTo>
                  <a:cubicBezTo>
                    <a:pt x="0" y="272"/>
                    <a:pt x="0" y="272"/>
                    <a:pt x="0" y="272"/>
                  </a:cubicBezTo>
                  <a:cubicBezTo>
                    <a:pt x="196" y="273"/>
                    <a:pt x="366" y="380"/>
                    <a:pt x="458" y="538"/>
                  </a:cubicBezTo>
                  <a:close/>
                </a:path>
              </a:pathLst>
            </a:custGeom>
            <a:solidFill>
              <a:schemeClr val="accent1"/>
            </a:solidFill>
            <a:ln w="28575" cap="flat">
              <a:solidFill>
                <a:srgbClr val="FFFFFF"/>
              </a:solidFill>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TextBox 12"/>
            <p:cNvSpPr txBox="1"/>
            <p:nvPr/>
          </p:nvSpPr>
          <p:spPr>
            <a:xfrm rot="1705757">
              <a:off x="6306053" y="1420338"/>
              <a:ext cx="1719855" cy="461665"/>
            </a:xfrm>
            <a:prstGeom prst="rect">
              <a:avLst/>
            </a:prstGeom>
            <a:noFill/>
          </p:spPr>
          <p:txBody>
            <a:bodyPr wrap="square" lIns="0" rIns="0" rtlCol="0">
              <a:spAutoFit/>
            </a:bodyPr>
            <a:lstStyle/>
            <a:p>
              <a:pPr algn="ctr" defTabSz="914367"/>
              <a:r>
                <a:rPr lang="en-US" sz="2353" dirty="0">
                  <a:solidFill>
                    <a:srgbClr val="FFFFFF"/>
                  </a:solidFill>
                  <a:cs typeface="Segoe UI" panose="020B0502040204020203" pitchFamily="34" charset="0"/>
                </a:rPr>
                <a:t>Desktop</a:t>
              </a:r>
            </a:p>
          </p:txBody>
        </p:sp>
      </p:grpSp>
    </p:spTree>
    <p:extLst>
      <p:ext uri="{BB962C8B-B14F-4D97-AF65-F5344CB8AC3E}">
        <p14:creationId xmlns:p14="http://schemas.microsoft.com/office/powerpoint/2010/main" val="426277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grpId="0" nodeType="clickEffect">
                                  <p:stCondLst>
                                    <p:cond delay="0"/>
                                  </p:stCondLst>
                                  <p:childTnLst>
                                    <p:animScale>
                                      <p:cBhvr>
                                        <p:cTn id="6" dur="1000" fill="hold"/>
                                        <p:tgtEl>
                                          <p:spTgt spid="14"/>
                                        </p:tgtEl>
                                      </p:cBhvr>
                                      <p:by x="75000" y="75000"/>
                                    </p:animScale>
                                  </p:childTnLst>
                                </p:cTn>
                              </p:par>
                              <p:par>
                                <p:cTn id="7" presetID="6" presetClass="emph" presetSubtype="0" accel="50000" decel="50000" fill="hold" grpId="0" nodeType="withEffect">
                                  <p:stCondLst>
                                    <p:cond delay="0"/>
                                  </p:stCondLst>
                                  <p:childTnLst>
                                    <p:animScale>
                                      <p:cBhvr>
                                        <p:cTn id="8" dur="1000" fill="hold"/>
                                        <p:tgtEl>
                                          <p:spTgt spid="6"/>
                                        </p:tgtEl>
                                      </p:cBhvr>
                                      <p:by x="75000" y="75000"/>
                                    </p:animScale>
                                  </p:childTnLst>
                                </p:cTn>
                              </p:par>
                              <p:par>
                                <p:cTn id="9" presetID="63" presetClass="path" presetSubtype="0" accel="50000" decel="50000" fill="hold" grpId="1" nodeType="withEffect">
                                  <p:stCondLst>
                                    <p:cond delay="0"/>
                                  </p:stCondLst>
                                  <p:childTnLst>
                                    <p:animMotion origin="layout" path="M 7.65892E-7 -3.92646E-6 L 0.24036 -0.08284 " pathEditMode="relative" rAng="0" ptsTypes="AA">
                                      <p:cBhvr>
                                        <p:cTn id="10" dur="1000" fill="hold"/>
                                        <p:tgtEl>
                                          <p:spTgt spid="6"/>
                                        </p:tgtEl>
                                        <p:attrNameLst>
                                          <p:attrName>ppt_x</p:attrName>
                                          <p:attrName>ppt_y</p:attrName>
                                        </p:attrNameLst>
                                      </p:cBhvr>
                                      <p:rCtr x="12012" y="-4153"/>
                                    </p:animMotion>
                                  </p:childTnLst>
                                </p:cTn>
                              </p:par>
                              <p:par>
                                <p:cTn id="11" presetID="6" presetClass="emph" presetSubtype="0" accel="50000" decel="50000" fill="hold" grpId="0" nodeType="withEffect">
                                  <p:stCondLst>
                                    <p:cond delay="0"/>
                                  </p:stCondLst>
                                  <p:childTnLst>
                                    <p:animScale>
                                      <p:cBhvr>
                                        <p:cTn id="12" dur="1000" fill="hold"/>
                                        <p:tgtEl>
                                          <p:spTgt spid="7"/>
                                        </p:tgtEl>
                                      </p:cBhvr>
                                      <p:by x="75000" y="75000"/>
                                    </p:animScale>
                                  </p:childTnLst>
                                </p:cTn>
                              </p:par>
                              <p:par>
                                <p:cTn id="13" presetID="35" presetClass="path" presetSubtype="0" accel="50000" decel="50000" fill="hold" grpId="1" nodeType="withEffect">
                                  <p:stCondLst>
                                    <p:cond delay="0"/>
                                  </p:stCondLst>
                                  <p:childTnLst>
                                    <p:animMotion origin="layout" path="M 3.31376E-6 8.89696E-7 L -0.24279 0.0901 " pathEditMode="relative" rAng="0" ptsTypes="AA">
                                      <p:cBhvr>
                                        <p:cTn id="14" dur="1000" fill="hold"/>
                                        <p:tgtEl>
                                          <p:spTgt spid="7"/>
                                        </p:tgtEl>
                                        <p:attrNameLst>
                                          <p:attrName>ppt_x</p:attrName>
                                          <p:attrName>ppt_y</p:attrName>
                                        </p:attrNameLst>
                                      </p:cBhvr>
                                      <p:rCtr x="-12127" y="4539"/>
                                    </p:animMotion>
                                  </p:childTnLst>
                                </p:cTn>
                              </p:par>
                              <p:par>
                                <p:cTn id="15" presetID="10" presetClass="entr" presetSubtype="0" fill="hold" grpId="0" nodeType="withEffect">
                                  <p:stCondLst>
                                    <p:cond delay="75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135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250"/>
                                        <p:tgtEl>
                                          <p:spTgt spid="26"/>
                                        </p:tgtEl>
                                      </p:cBhvr>
                                    </p:animEffect>
                                  </p:childTnLst>
                                </p:cTn>
                              </p:par>
                              <p:par>
                                <p:cTn id="21" presetID="63" presetClass="path" presetSubtype="0" decel="100000" fill="hold" nodeType="withEffect">
                                  <p:stCondLst>
                                    <p:cond delay="1250"/>
                                  </p:stCondLst>
                                  <p:childTnLst>
                                    <p:animMotion origin="layout" path="M -5.56548E-7 -4.52565E-6 L 0.04289 -0.11915 " pathEditMode="relative" rAng="0" ptsTypes="AA">
                                      <p:cBhvr>
                                        <p:cTn id="22" dur="500" spd="-100000" fill="hold"/>
                                        <p:tgtEl>
                                          <p:spTgt spid="26"/>
                                        </p:tgtEl>
                                        <p:attrNameLst>
                                          <p:attrName>ppt_x</p:attrName>
                                          <p:attrName>ppt_y</p:attrName>
                                        </p:attrNameLst>
                                      </p:cBhvr>
                                      <p:rCtr x="2144" y="-5969"/>
                                    </p:animMotion>
                                  </p:childTnLst>
                                </p:cTn>
                              </p:par>
                              <p:par>
                                <p:cTn id="23" presetID="10" presetClass="entr" presetSubtype="0" fill="hold" nodeType="withEffect">
                                  <p:stCondLst>
                                    <p:cond delay="13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63" presetClass="path" presetSubtype="0" decel="100000" fill="hold" nodeType="withEffect">
                                  <p:stCondLst>
                                    <p:cond delay="1250"/>
                                  </p:stCondLst>
                                  <p:childTnLst>
                                    <p:animMotion origin="layout" path="M 2.51213E-6 1.77939E-6 L 0.07863 0.00136 " pathEditMode="relative" rAng="0" ptsTypes="AA">
                                      <p:cBhvr>
                                        <p:cTn id="27" dur="500" spd="-100000" fill="hold"/>
                                        <p:tgtEl>
                                          <p:spTgt spid="27"/>
                                        </p:tgtEl>
                                        <p:attrNameLst>
                                          <p:attrName>ppt_x</p:attrName>
                                          <p:attrName>ppt_y</p:attrName>
                                        </p:attrNameLst>
                                      </p:cBhvr>
                                      <p:rCtr x="3932" y="68"/>
                                    </p:animMotion>
                                  </p:childTnLst>
                                </p:cTn>
                              </p:par>
                              <p:par>
                                <p:cTn id="28" presetID="10" presetClass="entr" presetSubtype="0" fill="hold" nodeType="withEffect">
                                  <p:stCondLst>
                                    <p:cond delay="135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250"/>
                                        <p:tgtEl>
                                          <p:spTgt spid="28"/>
                                        </p:tgtEl>
                                      </p:cBhvr>
                                    </p:animEffect>
                                  </p:childTnLst>
                                </p:cTn>
                              </p:par>
                              <p:par>
                                <p:cTn id="31" presetID="63" presetClass="path" presetSubtype="0" decel="100000" fill="hold" nodeType="withEffect">
                                  <p:stCondLst>
                                    <p:cond delay="1250"/>
                                  </p:stCondLst>
                                  <p:childTnLst>
                                    <p:animMotion origin="layout" path="M -5.56548E-7 -1.91557E-6 L 0.0383 0.12188 " pathEditMode="relative" rAng="0" ptsTypes="AA">
                                      <p:cBhvr>
                                        <p:cTn id="32" dur="500" spd="-100000" fill="hold"/>
                                        <p:tgtEl>
                                          <p:spTgt spid="28"/>
                                        </p:tgtEl>
                                        <p:attrNameLst>
                                          <p:attrName>ppt_x</p:attrName>
                                          <p:attrName>ppt_y</p:attrName>
                                        </p:attrNameLst>
                                      </p:cBhvr>
                                      <p:rCtr x="1915" y="6083"/>
                                    </p:animMotion>
                                  </p:childTnLst>
                                </p:cTn>
                              </p:par>
                              <p:par>
                                <p:cTn id="33" presetID="10" presetClass="entr" presetSubtype="0" fill="hold" nodeType="withEffect">
                                  <p:stCondLst>
                                    <p:cond delay="135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250"/>
                                        <p:tgtEl>
                                          <p:spTgt spid="29"/>
                                        </p:tgtEl>
                                      </p:cBhvr>
                                    </p:animEffect>
                                  </p:childTnLst>
                                </p:cTn>
                              </p:par>
                              <p:par>
                                <p:cTn id="36" presetID="63" presetClass="path" presetSubtype="0" decel="100000" fill="hold" nodeType="withEffect">
                                  <p:stCondLst>
                                    <p:cond delay="1250"/>
                                  </p:stCondLst>
                                  <p:childTnLst>
                                    <p:animMotion origin="layout" path="M -6.05055E-7 -2.80527E-6 L -0.04161 0.11507 " pathEditMode="relative" rAng="0" ptsTypes="AA">
                                      <p:cBhvr>
                                        <p:cTn id="37" dur="500" spd="-100000" fill="hold"/>
                                        <p:tgtEl>
                                          <p:spTgt spid="29"/>
                                        </p:tgtEl>
                                        <p:attrNameLst>
                                          <p:attrName>ppt_x</p:attrName>
                                          <p:attrName>ppt_y</p:attrName>
                                        </p:attrNameLst>
                                      </p:cBhvr>
                                      <p:rCtr x="-2081" y="5742"/>
                                    </p:animMotion>
                                  </p:childTnLst>
                                </p:cTn>
                              </p:par>
                              <p:par>
                                <p:cTn id="38" presetID="10" presetClass="entr" presetSubtype="0" fill="hold" nodeType="withEffect">
                                  <p:stCondLst>
                                    <p:cond delay="135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250"/>
                                        <p:tgtEl>
                                          <p:spTgt spid="30"/>
                                        </p:tgtEl>
                                      </p:cBhvr>
                                    </p:animEffect>
                                  </p:childTnLst>
                                </p:cTn>
                              </p:par>
                              <p:par>
                                <p:cTn id="41" presetID="63" presetClass="path" presetSubtype="0" decel="100000" fill="hold" nodeType="withEffect">
                                  <p:stCondLst>
                                    <p:cond delay="1250"/>
                                  </p:stCondLst>
                                  <p:childTnLst>
                                    <p:animMotion origin="layout" path="M -4.86342E-6 1.77939E-6 L -0.07709 0.00136 " pathEditMode="relative" rAng="0" ptsTypes="AA">
                                      <p:cBhvr>
                                        <p:cTn id="42" dur="500" spd="-100000" fill="hold"/>
                                        <p:tgtEl>
                                          <p:spTgt spid="30"/>
                                        </p:tgtEl>
                                        <p:attrNameLst>
                                          <p:attrName>ppt_x</p:attrName>
                                          <p:attrName>ppt_y</p:attrName>
                                        </p:attrNameLst>
                                      </p:cBhvr>
                                      <p:rCtr x="-3855" y="68"/>
                                    </p:animMotion>
                                  </p:childTnLst>
                                </p:cTn>
                              </p:par>
                              <p:par>
                                <p:cTn id="43" presetID="10" presetClass="entr" presetSubtype="0" fill="hold" nodeType="withEffect">
                                  <p:stCondLst>
                                    <p:cond delay="135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250"/>
                                        <p:tgtEl>
                                          <p:spTgt spid="31"/>
                                        </p:tgtEl>
                                      </p:cBhvr>
                                    </p:animEffect>
                                  </p:childTnLst>
                                </p:cTn>
                              </p:par>
                              <p:par>
                                <p:cTn id="46" presetID="63" presetClass="path" presetSubtype="0" decel="100000" fill="hold" nodeType="withEffect">
                                  <p:stCondLst>
                                    <p:cond delay="1250"/>
                                  </p:stCondLst>
                                  <p:childTnLst>
                                    <p:animMotion origin="layout" path="M -2.95634E-6 -5.99183E-7 L -0.04378 -0.1187 " pathEditMode="relative" rAng="0" ptsTypes="AA">
                                      <p:cBhvr>
                                        <p:cTn id="47" dur="500" spd="-100000" fill="hold"/>
                                        <p:tgtEl>
                                          <p:spTgt spid="31"/>
                                        </p:tgtEl>
                                        <p:attrNameLst>
                                          <p:attrName>ppt_x</p:attrName>
                                          <p:attrName>ppt_y</p:attrName>
                                        </p:attrNameLst>
                                      </p:cBhvr>
                                      <p:rCtr x="-2196" y="-59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11" name="Trapezoid 10"/>
          <p:cNvSpPr/>
          <p:nvPr/>
        </p:nvSpPr>
        <p:spPr>
          <a:xfrm rot="10800000">
            <a:off x="464737" y="3288547"/>
            <a:ext cx="11295588" cy="1098044"/>
          </a:xfrm>
          <a:prstGeom prst="trapezoid">
            <a:avLst>
              <a:gd name="adj" fmla="val 152504"/>
            </a:avLst>
          </a:prstGeom>
          <a:solidFill>
            <a:srgbClr val="8497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Cloud 96"/>
          <p:cNvSpPr/>
          <p:nvPr/>
        </p:nvSpPr>
        <p:spPr>
          <a:xfrm>
            <a:off x="7540663" y="5841439"/>
            <a:ext cx="2845026" cy="990506"/>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8" name="Cloud 97"/>
          <p:cNvSpPr/>
          <p:nvPr/>
        </p:nvSpPr>
        <p:spPr>
          <a:xfrm>
            <a:off x="1827965" y="5867494"/>
            <a:ext cx="2523571" cy="990506"/>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prstClr val="white"/>
                </a:solidFill>
              </a:rPr>
              <a:t>HERE Location </a:t>
            </a:r>
            <a:r>
              <a:rPr lang="en-US" smtClean="0">
                <a:solidFill>
                  <a:prstClr val="white"/>
                </a:solidFill>
              </a:rPr>
              <a:t>Platform</a:t>
            </a:r>
            <a:endParaRPr lang="en-US" dirty="0">
              <a:solidFill>
                <a:prstClr val="white"/>
              </a:solidFill>
            </a:endParaRPr>
          </a:p>
        </p:txBody>
      </p:sp>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588095">
            <a:off x="8465278" y="6126253"/>
            <a:ext cx="878068" cy="337371"/>
          </a:xfrm>
          <a:prstGeom prst="rect">
            <a:avLst/>
          </a:prstGeom>
        </p:spPr>
      </p:pic>
      <p:sp>
        <p:nvSpPr>
          <p:cNvPr id="56" name="Title 1"/>
          <p:cNvSpPr>
            <a:spLocks noGrp="1"/>
          </p:cNvSpPr>
          <p:nvPr>
            <p:ph type="title"/>
          </p:nvPr>
        </p:nvSpPr>
        <p:spPr>
          <a:xfrm>
            <a:off x="1950151" y="295578"/>
            <a:ext cx="9039306" cy="492093"/>
          </a:xfrm>
        </p:spPr>
        <p:txBody>
          <a:bodyPr>
            <a:normAutofit fontScale="90000"/>
          </a:bodyPr>
          <a:lstStyle/>
          <a:p>
            <a:r>
              <a:rPr lang="en-US" sz="4800" dirty="0" smtClean="0">
                <a:solidFill>
                  <a:schemeClr val="bg1"/>
                </a:solidFill>
              </a:rPr>
              <a:t>Maps and location APIs for Windows 10</a:t>
            </a:r>
            <a:endParaRPr lang="en-US" sz="4800" dirty="0">
              <a:solidFill>
                <a:schemeClr val="bg1"/>
              </a:solidFill>
            </a:endParaRPr>
          </a:p>
        </p:txBody>
      </p:sp>
      <p:sp>
        <p:nvSpPr>
          <p:cNvPr id="14" name="Rounded Rectangle 13"/>
          <p:cNvSpPr/>
          <p:nvPr/>
        </p:nvSpPr>
        <p:spPr>
          <a:xfrm>
            <a:off x="6914435" y="1183848"/>
            <a:ext cx="2211662" cy="2112895"/>
          </a:xfrm>
          <a:prstGeom prst="roundRect">
            <a:avLst>
              <a:gd name="adj"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a:p>
            <a:pPr algn="ctr"/>
            <a:r>
              <a:rPr lang="en-US" dirty="0" err="1" smtClean="0">
                <a:solidFill>
                  <a:prstClr val="white"/>
                </a:solidFill>
              </a:rPr>
              <a:t>Windows.Devices.Geolocation</a:t>
            </a:r>
            <a:endParaRPr lang="en-US" dirty="0">
              <a:solidFill>
                <a:prstClr val="white"/>
              </a:solidFill>
            </a:endParaRPr>
          </a:p>
          <a:p>
            <a:pPr algn="ctr"/>
            <a:endParaRPr lang="en-US" dirty="0" smtClean="0">
              <a:solidFill>
                <a:prstClr val="white"/>
              </a:solidFill>
            </a:endParaRPr>
          </a:p>
          <a:p>
            <a:pPr algn="ctr"/>
            <a:endParaRPr lang="en-US" dirty="0">
              <a:solidFill>
                <a:prstClr val="white"/>
              </a:solidFill>
            </a:endParaRPr>
          </a:p>
          <a:p>
            <a:pPr algn="ctr"/>
            <a:endParaRPr lang="en-US" dirty="0" smtClean="0">
              <a:solidFill>
                <a:prstClr val="white"/>
              </a:solidFill>
            </a:endParaRPr>
          </a:p>
          <a:p>
            <a:pPr algn="ctr"/>
            <a:endParaRPr lang="en-US" dirty="0">
              <a:solidFill>
                <a:prstClr val="white"/>
              </a:solidFill>
            </a:endParaRPr>
          </a:p>
          <a:p>
            <a:pPr algn="ctr"/>
            <a:endParaRPr lang="en-US" dirty="0">
              <a:solidFill>
                <a:prstClr val="white"/>
              </a:solidFill>
            </a:endParaRPr>
          </a:p>
        </p:txBody>
      </p:sp>
      <p:sp>
        <p:nvSpPr>
          <p:cNvPr id="15" name="Rounded Rectangle 14"/>
          <p:cNvSpPr/>
          <p:nvPr/>
        </p:nvSpPr>
        <p:spPr>
          <a:xfrm>
            <a:off x="7302648" y="2809906"/>
            <a:ext cx="1435089" cy="41662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prstClr val="white"/>
                </a:solidFill>
              </a:rPr>
              <a:t>Geofencing</a:t>
            </a:r>
            <a:endParaRPr lang="en-US" dirty="0">
              <a:solidFill>
                <a:prstClr val="white"/>
              </a:solidFill>
            </a:endParaRPr>
          </a:p>
        </p:txBody>
      </p:sp>
      <p:sp>
        <p:nvSpPr>
          <p:cNvPr id="55" name="Rounded Rectangle 54"/>
          <p:cNvSpPr/>
          <p:nvPr/>
        </p:nvSpPr>
        <p:spPr>
          <a:xfrm>
            <a:off x="7302648" y="2240360"/>
            <a:ext cx="1435089" cy="41662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prstClr val="white"/>
                </a:solidFill>
              </a:rPr>
              <a:t>Geolocator</a:t>
            </a:r>
            <a:endParaRPr lang="en-US" dirty="0">
              <a:solidFill>
                <a:prstClr val="white"/>
              </a:solidFill>
            </a:endParaRPr>
          </a:p>
        </p:txBody>
      </p:sp>
      <p:sp>
        <p:nvSpPr>
          <p:cNvPr id="57" name="Rounded Rectangle 56"/>
          <p:cNvSpPr/>
          <p:nvPr/>
        </p:nvSpPr>
        <p:spPr>
          <a:xfrm>
            <a:off x="464739" y="1168207"/>
            <a:ext cx="2736703" cy="2118178"/>
          </a:xfrm>
          <a:prstGeom prst="roundRect">
            <a:avLst>
              <a:gd name="adj"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Windows.Services.Maps</a:t>
            </a:r>
            <a:endParaRPr lang="en-US" dirty="0">
              <a:solidFill>
                <a:prstClr val="white"/>
              </a:solidFill>
            </a:endParaRPr>
          </a:p>
          <a:p>
            <a:pPr algn="ctr"/>
            <a:endParaRPr lang="en-US" dirty="0" smtClean="0">
              <a:solidFill>
                <a:prstClr val="white"/>
              </a:solidFill>
            </a:endParaRPr>
          </a:p>
          <a:p>
            <a:pPr algn="ctr"/>
            <a:endParaRPr lang="en-US" dirty="0">
              <a:solidFill>
                <a:prstClr val="white"/>
              </a:solidFill>
            </a:endParaRPr>
          </a:p>
          <a:p>
            <a:pPr algn="ctr"/>
            <a:endParaRPr lang="en-US" dirty="0" smtClean="0">
              <a:solidFill>
                <a:prstClr val="white"/>
              </a:solidFill>
            </a:endParaRPr>
          </a:p>
          <a:p>
            <a:pPr algn="ctr"/>
            <a:endParaRPr lang="en-US" dirty="0">
              <a:solidFill>
                <a:prstClr val="white"/>
              </a:solidFill>
            </a:endParaRPr>
          </a:p>
          <a:p>
            <a:pPr algn="ctr"/>
            <a:endParaRPr lang="en-US" dirty="0">
              <a:solidFill>
                <a:prstClr val="white"/>
              </a:solidFill>
            </a:endParaRPr>
          </a:p>
        </p:txBody>
      </p:sp>
      <p:sp>
        <p:nvSpPr>
          <p:cNvPr id="58" name="Rounded Rectangle 57"/>
          <p:cNvSpPr/>
          <p:nvPr/>
        </p:nvSpPr>
        <p:spPr>
          <a:xfrm>
            <a:off x="892985" y="2259682"/>
            <a:ext cx="1869959" cy="3918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prstClr val="white"/>
                </a:solidFill>
              </a:rPr>
              <a:t>MapLocationFinder</a:t>
            </a:r>
            <a:endParaRPr lang="en-US" dirty="0">
              <a:solidFill>
                <a:prstClr val="white"/>
              </a:solidFill>
            </a:endParaRPr>
          </a:p>
        </p:txBody>
      </p:sp>
      <p:sp>
        <p:nvSpPr>
          <p:cNvPr id="61" name="Rounded Rectangle 60"/>
          <p:cNvSpPr/>
          <p:nvPr/>
        </p:nvSpPr>
        <p:spPr>
          <a:xfrm>
            <a:off x="1092600" y="2807440"/>
            <a:ext cx="1470727" cy="3918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prstClr val="white"/>
                </a:solidFill>
              </a:rPr>
              <a:t>MapRouteFinder</a:t>
            </a:r>
            <a:endParaRPr lang="en-US" sz="1600" dirty="0">
              <a:solidFill>
                <a:prstClr val="white"/>
              </a:solidFill>
            </a:endParaRPr>
          </a:p>
        </p:txBody>
      </p:sp>
      <p:sp>
        <p:nvSpPr>
          <p:cNvPr id="63" name="Rounded Rectangle 62"/>
          <p:cNvSpPr/>
          <p:nvPr/>
        </p:nvSpPr>
        <p:spPr>
          <a:xfrm>
            <a:off x="3288787" y="1198288"/>
            <a:ext cx="3551687" cy="2098686"/>
          </a:xfrm>
          <a:prstGeom prst="roundRect">
            <a:avLst>
              <a:gd name="adj"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prstClr val="white"/>
                </a:solidFill>
              </a:rPr>
              <a:t>Windows.UI.Xaml.Controls.Maps</a:t>
            </a:r>
            <a:endParaRPr lang="en-US" dirty="0">
              <a:solidFill>
                <a:prstClr val="white"/>
              </a:solidFill>
            </a:endParaRPr>
          </a:p>
          <a:p>
            <a:pPr algn="ctr"/>
            <a:endParaRPr lang="en-US" dirty="0" smtClean="0">
              <a:solidFill>
                <a:prstClr val="white"/>
              </a:solidFill>
            </a:endParaRPr>
          </a:p>
          <a:p>
            <a:pPr algn="ctr"/>
            <a:endParaRPr lang="en-US" dirty="0">
              <a:solidFill>
                <a:prstClr val="white"/>
              </a:solidFill>
            </a:endParaRPr>
          </a:p>
          <a:p>
            <a:pPr algn="ctr"/>
            <a:endParaRPr lang="en-US" dirty="0" smtClean="0">
              <a:solidFill>
                <a:prstClr val="white"/>
              </a:solidFill>
            </a:endParaRPr>
          </a:p>
          <a:p>
            <a:pPr algn="ctr"/>
            <a:endParaRPr lang="en-US" dirty="0">
              <a:solidFill>
                <a:prstClr val="white"/>
              </a:solidFill>
            </a:endParaRPr>
          </a:p>
          <a:p>
            <a:pPr algn="ctr"/>
            <a:endParaRPr lang="en-US" dirty="0">
              <a:solidFill>
                <a:prstClr val="white"/>
              </a:solidFill>
            </a:endParaRPr>
          </a:p>
        </p:txBody>
      </p:sp>
      <p:sp>
        <p:nvSpPr>
          <p:cNvPr id="64" name="Rounded Rectangle 63"/>
          <p:cNvSpPr/>
          <p:nvPr/>
        </p:nvSpPr>
        <p:spPr>
          <a:xfrm>
            <a:off x="3516477" y="1824890"/>
            <a:ext cx="1511503" cy="3918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prstClr val="white"/>
                </a:solidFill>
              </a:rPr>
              <a:t>MapControl</a:t>
            </a:r>
            <a:r>
              <a:rPr lang="en-US" sz="1400" dirty="0">
                <a:solidFill>
                  <a:prstClr val="white"/>
                </a:solidFill>
              </a:rPr>
              <a:t>  </a:t>
            </a:r>
          </a:p>
        </p:txBody>
      </p:sp>
      <p:sp>
        <p:nvSpPr>
          <p:cNvPr id="65" name="Rounded Rectangle 64"/>
          <p:cNvSpPr/>
          <p:nvPr/>
        </p:nvSpPr>
        <p:spPr>
          <a:xfrm>
            <a:off x="3495536" y="2331516"/>
            <a:ext cx="1550754" cy="3918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prstClr val="white"/>
                </a:solidFill>
              </a:rPr>
              <a:t>XAML </a:t>
            </a:r>
            <a:r>
              <a:rPr lang="en-US" sz="1400" smtClean="0">
                <a:solidFill>
                  <a:prstClr val="white"/>
                </a:solidFill>
              </a:rPr>
              <a:t>elements</a:t>
            </a:r>
            <a:endParaRPr lang="en-US" sz="1400" dirty="0">
              <a:solidFill>
                <a:prstClr val="white"/>
              </a:solidFill>
            </a:endParaRPr>
          </a:p>
        </p:txBody>
      </p:sp>
      <p:sp>
        <p:nvSpPr>
          <p:cNvPr id="66" name="Rounded Rectangle 65"/>
          <p:cNvSpPr/>
          <p:nvPr/>
        </p:nvSpPr>
        <p:spPr>
          <a:xfrm>
            <a:off x="5153528" y="2331516"/>
            <a:ext cx="1427876" cy="3918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prstClr val="white"/>
                </a:solidFill>
              </a:rPr>
              <a:t>MapTileSources</a:t>
            </a:r>
            <a:endParaRPr lang="en-US" sz="1400" dirty="0">
              <a:solidFill>
                <a:prstClr val="white"/>
              </a:solidFill>
            </a:endParaRPr>
          </a:p>
        </p:txBody>
      </p:sp>
      <p:sp>
        <p:nvSpPr>
          <p:cNvPr id="67" name="Rounded Rectangle 66"/>
          <p:cNvSpPr/>
          <p:nvPr/>
        </p:nvSpPr>
        <p:spPr>
          <a:xfrm>
            <a:off x="5164154" y="1827033"/>
            <a:ext cx="1417249" cy="3918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prstClr val="white"/>
                </a:solidFill>
              </a:rPr>
              <a:t>MapElements</a:t>
            </a:r>
            <a:r>
              <a:rPr lang="en-US" sz="1400" dirty="0">
                <a:solidFill>
                  <a:prstClr val="white"/>
                </a:solidFill>
              </a:rPr>
              <a:t> </a:t>
            </a:r>
            <a:endParaRPr lang="en-US" sz="1600" dirty="0">
              <a:solidFill>
                <a:prstClr val="white"/>
              </a:solidFill>
            </a:endParaRPr>
          </a:p>
        </p:txBody>
      </p:sp>
      <p:sp>
        <p:nvSpPr>
          <p:cNvPr id="68" name="Rounded Rectangle 67"/>
          <p:cNvSpPr/>
          <p:nvPr/>
        </p:nvSpPr>
        <p:spPr>
          <a:xfrm>
            <a:off x="3484498" y="2853816"/>
            <a:ext cx="423850" cy="3918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3D</a:t>
            </a:r>
            <a:endParaRPr lang="en-US" sz="1400" dirty="0">
              <a:solidFill>
                <a:prstClr val="white"/>
              </a:solidFill>
            </a:endParaRPr>
          </a:p>
        </p:txBody>
      </p:sp>
      <p:sp>
        <p:nvSpPr>
          <p:cNvPr id="69" name="Rounded Rectangle 68"/>
          <p:cNvSpPr/>
          <p:nvPr/>
        </p:nvSpPr>
        <p:spPr>
          <a:xfrm>
            <a:off x="3985689" y="2839447"/>
            <a:ext cx="1046234" cy="3918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prstClr val="white"/>
                </a:solidFill>
              </a:rPr>
              <a:t>StreetSide</a:t>
            </a:r>
            <a:endParaRPr lang="en-US" sz="1400" dirty="0">
              <a:solidFill>
                <a:prstClr val="white"/>
              </a:solidFill>
            </a:endParaRPr>
          </a:p>
        </p:txBody>
      </p:sp>
      <p:sp>
        <p:nvSpPr>
          <p:cNvPr id="70" name="Rounded Rectangle 69"/>
          <p:cNvSpPr/>
          <p:nvPr/>
        </p:nvSpPr>
        <p:spPr>
          <a:xfrm>
            <a:off x="5134440" y="2851729"/>
            <a:ext cx="1466080" cy="39187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prstClr val="white"/>
                </a:solidFill>
              </a:rPr>
              <a:t>MapRouteView</a:t>
            </a:r>
            <a:endParaRPr lang="en-US" sz="1600" dirty="0">
              <a:solidFill>
                <a:prstClr val="white"/>
              </a:solidFill>
            </a:endParaRPr>
          </a:p>
        </p:txBody>
      </p:sp>
      <p:sp>
        <p:nvSpPr>
          <p:cNvPr id="114" name="Rounded Rectangle 113"/>
          <p:cNvSpPr/>
          <p:nvPr/>
        </p:nvSpPr>
        <p:spPr>
          <a:xfrm>
            <a:off x="9208386" y="1176895"/>
            <a:ext cx="2539240" cy="2119131"/>
          </a:xfrm>
          <a:prstGeom prst="roundRect">
            <a:avLst>
              <a:gd name="adj" fmla="val 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err="1" smtClean="0">
                <a:solidFill>
                  <a:prstClr val="white"/>
                </a:solidFill>
              </a:rPr>
              <a:t>LaunchUriAsync</a:t>
            </a:r>
            <a:endParaRPr lang="en-US" dirty="0">
              <a:solidFill>
                <a:prstClr val="white"/>
              </a:solidFill>
            </a:endParaRPr>
          </a:p>
          <a:p>
            <a:pPr algn="ctr"/>
            <a:endParaRPr lang="en-US" dirty="0" smtClean="0">
              <a:solidFill>
                <a:prstClr val="white"/>
              </a:solidFill>
            </a:endParaRPr>
          </a:p>
          <a:p>
            <a:pPr algn="ctr"/>
            <a:endParaRPr lang="en-US" dirty="0">
              <a:solidFill>
                <a:prstClr val="white"/>
              </a:solidFill>
            </a:endParaRPr>
          </a:p>
          <a:p>
            <a:pPr algn="ctr"/>
            <a:endParaRPr lang="en-US" dirty="0">
              <a:solidFill>
                <a:prstClr val="white"/>
              </a:solidFill>
            </a:endParaRPr>
          </a:p>
        </p:txBody>
      </p:sp>
      <p:sp>
        <p:nvSpPr>
          <p:cNvPr id="115" name="Rounded Rectangle 114"/>
          <p:cNvSpPr/>
          <p:nvPr/>
        </p:nvSpPr>
        <p:spPr>
          <a:xfrm>
            <a:off x="9861594" y="2345959"/>
            <a:ext cx="1318422" cy="41662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prstClr val="white"/>
                </a:solidFill>
              </a:rPr>
              <a:t>m</a:t>
            </a:r>
            <a:r>
              <a:rPr lang="en-US" sz="1400" dirty="0" err="1" smtClean="0">
                <a:solidFill>
                  <a:prstClr val="white"/>
                </a:solidFill>
              </a:rPr>
              <a:t>s</a:t>
            </a:r>
            <a:r>
              <a:rPr lang="en-US" sz="1400" dirty="0" smtClean="0">
                <a:solidFill>
                  <a:prstClr val="white"/>
                </a:solidFill>
              </a:rPr>
              <a:t>-drive-to</a:t>
            </a:r>
            <a:endParaRPr lang="en-US" sz="1400" dirty="0">
              <a:solidFill>
                <a:prstClr val="white"/>
              </a:solidFill>
            </a:endParaRPr>
          </a:p>
        </p:txBody>
      </p:sp>
      <p:sp>
        <p:nvSpPr>
          <p:cNvPr id="116" name="Rounded Rectangle 115"/>
          <p:cNvSpPr/>
          <p:nvPr/>
        </p:nvSpPr>
        <p:spPr>
          <a:xfrm>
            <a:off x="9861594" y="1836938"/>
            <a:ext cx="1318422" cy="41662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prstClr val="white"/>
                </a:solidFill>
              </a:rPr>
              <a:t>bingmaps</a:t>
            </a:r>
            <a:endParaRPr lang="en-US" dirty="0">
              <a:solidFill>
                <a:prstClr val="white"/>
              </a:solidFill>
            </a:endParaRPr>
          </a:p>
        </p:txBody>
      </p:sp>
      <p:sp>
        <p:nvSpPr>
          <p:cNvPr id="118" name="Rounded Rectangle 117"/>
          <p:cNvSpPr/>
          <p:nvPr/>
        </p:nvSpPr>
        <p:spPr>
          <a:xfrm>
            <a:off x="9861594" y="2825331"/>
            <a:ext cx="1318422" cy="41662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prstClr val="white"/>
                </a:solidFill>
              </a:rPr>
              <a:t>ms</a:t>
            </a:r>
            <a:r>
              <a:rPr lang="en-US" sz="1400" dirty="0" smtClean="0">
                <a:solidFill>
                  <a:prstClr val="white"/>
                </a:solidFill>
              </a:rPr>
              <a:t>-walk-to</a:t>
            </a:r>
            <a:endParaRPr lang="en-US" sz="1400" dirty="0">
              <a:solidFill>
                <a:prstClr val="white"/>
              </a:solidFill>
            </a:endParaRPr>
          </a:p>
        </p:txBody>
      </p:sp>
      <p:sp>
        <p:nvSpPr>
          <p:cNvPr id="78" name="Back"/>
          <p:cNvSpPr/>
          <p:nvPr/>
        </p:nvSpPr>
        <p:spPr>
          <a:xfrm>
            <a:off x="2073800" y="4499772"/>
            <a:ext cx="8020707" cy="685004"/>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smtClean="0">
              <a:solidFill>
                <a:prstClr val="white"/>
              </a:solidFill>
            </a:endParaRPr>
          </a:p>
        </p:txBody>
      </p:sp>
      <p:sp>
        <p:nvSpPr>
          <p:cNvPr id="83" name="Base"/>
          <p:cNvSpPr/>
          <p:nvPr/>
        </p:nvSpPr>
        <p:spPr bwMode="auto">
          <a:xfrm>
            <a:off x="2051400" y="4406804"/>
            <a:ext cx="8040111" cy="1697143"/>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000" dirty="0"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Windows Universal Platform"/>
          <p:cNvSpPr/>
          <p:nvPr/>
        </p:nvSpPr>
        <p:spPr bwMode="auto">
          <a:xfrm>
            <a:off x="2051399" y="3566933"/>
            <a:ext cx="8040111" cy="1697143"/>
          </a:xfrm>
          <a:prstGeom prst="ellipse">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pic>
        <p:nvPicPr>
          <p:cNvPr id="4" name="Picture 3"/>
          <p:cNvPicPr>
            <a:picLocks noChangeAspect="1"/>
          </p:cNvPicPr>
          <p:nvPr/>
        </p:nvPicPr>
        <p:blipFill>
          <a:blip r:embed="rId4"/>
          <a:stretch>
            <a:fillRect/>
          </a:stretch>
        </p:blipFill>
        <p:spPr>
          <a:xfrm>
            <a:off x="1070528" y="207551"/>
            <a:ext cx="895475" cy="781159"/>
          </a:xfrm>
          <a:prstGeom prst="rect">
            <a:avLst/>
          </a:prstGeom>
        </p:spPr>
      </p:pic>
      <p:grpSp>
        <p:nvGrpSpPr>
          <p:cNvPr id="54" name="Store"/>
          <p:cNvGrpSpPr/>
          <p:nvPr/>
        </p:nvGrpSpPr>
        <p:grpSpPr>
          <a:xfrm>
            <a:off x="6873625" y="5247519"/>
            <a:ext cx="1684167" cy="720197"/>
            <a:chOff x="7574900" y="3506973"/>
            <a:chExt cx="1688884" cy="793200"/>
          </a:xfrm>
        </p:grpSpPr>
        <p:sp>
          <p:nvSpPr>
            <p:cNvPr id="73" name="TextBox 72"/>
            <p:cNvSpPr txBox="1"/>
            <p:nvPr/>
          </p:nvSpPr>
          <p:spPr>
            <a:xfrm>
              <a:off x="7853238" y="3506973"/>
              <a:ext cx="1410546" cy="793200"/>
            </a:xfrm>
            <a:prstGeom prst="rect">
              <a:avLst/>
            </a:prstGeom>
            <a:noFill/>
          </p:spPr>
          <p:txBody>
            <a:bodyPr wrap="square" lIns="137160" tIns="109728" rIns="137160" bIns="109728" rtlCol="0">
              <a:spAutoFit/>
            </a:bodyPr>
            <a:lstStyle/>
            <a:p>
              <a:pPr>
                <a:lnSpc>
                  <a:spcPct val="90000"/>
                </a:lnSpc>
                <a:spcBef>
                  <a:spcPts val="600"/>
                </a:spcBef>
              </a:pPr>
              <a:r>
                <a:rPr lang="en-US" sz="1200" dirty="0" smtClean="0">
                  <a:solidFill>
                    <a:srgbClr val="5B9BD5">
                      <a:lumMod val="20000"/>
                      <a:lumOff val="80000"/>
                    </a:srgbClr>
                  </a:solidFill>
                </a:rPr>
                <a:t>One Store +</a:t>
              </a:r>
              <a:br>
                <a:rPr lang="en-US" sz="1200" dirty="0" smtClean="0">
                  <a:solidFill>
                    <a:srgbClr val="5B9BD5">
                      <a:lumMod val="20000"/>
                      <a:lumOff val="80000"/>
                    </a:srgbClr>
                  </a:solidFill>
                </a:rPr>
              </a:br>
              <a:r>
                <a:rPr lang="en-US" sz="1200" dirty="0" smtClean="0">
                  <a:solidFill>
                    <a:srgbClr val="5B9BD5">
                      <a:lumMod val="20000"/>
                      <a:lumOff val="80000"/>
                    </a:srgbClr>
                  </a:solidFill>
                </a:rPr>
                <a:t>One Dev Center</a:t>
              </a:r>
            </a:p>
          </p:txBody>
        </p:sp>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5" name="Legacy"/>
          <p:cNvGrpSpPr/>
          <p:nvPr/>
        </p:nvGrpSpPr>
        <p:grpSpPr>
          <a:xfrm>
            <a:off x="8518707" y="4932035"/>
            <a:ext cx="1473293" cy="553998"/>
            <a:chOff x="5616311" y="3984572"/>
            <a:chExt cx="1622637" cy="610154"/>
          </a:xfrm>
        </p:grpSpPr>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77" name="TextBox 76"/>
            <p:cNvSpPr txBox="1"/>
            <p:nvPr/>
          </p:nvSpPr>
          <p:spPr>
            <a:xfrm>
              <a:off x="5805420" y="3984572"/>
              <a:ext cx="1433528" cy="610154"/>
            </a:xfrm>
            <a:prstGeom prst="rect">
              <a:avLst/>
            </a:prstGeom>
            <a:noFill/>
          </p:spPr>
          <p:txBody>
            <a:bodyPr wrap="square" lIns="91440" tIns="109728" rIns="0" bIns="109728" rtlCol="0">
              <a:spAutoFit/>
            </a:bodyPr>
            <a:lstStyle/>
            <a:p>
              <a:pPr>
                <a:lnSpc>
                  <a:spcPct val="90000"/>
                </a:lnSpc>
                <a:spcBef>
                  <a:spcPts val="600"/>
                </a:spcBef>
              </a:pPr>
              <a:r>
                <a:rPr lang="en-US" sz="1200" dirty="0" smtClean="0">
                  <a:solidFill>
                    <a:srgbClr val="5B9BD5">
                      <a:lumMod val="20000"/>
                      <a:lumOff val="80000"/>
                    </a:srgbClr>
                  </a:solidFill>
                </a:rPr>
                <a:t>Full Support for Existing Code</a:t>
              </a:r>
            </a:p>
          </p:txBody>
        </p:sp>
      </p:grpSp>
      <p:grpSp>
        <p:nvGrpSpPr>
          <p:cNvPr id="79" name="One SDK"/>
          <p:cNvGrpSpPr/>
          <p:nvPr/>
        </p:nvGrpSpPr>
        <p:grpSpPr>
          <a:xfrm>
            <a:off x="5112712" y="5413718"/>
            <a:ext cx="1357092" cy="553998"/>
            <a:chOff x="4428826" y="3733778"/>
            <a:chExt cx="1357092" cy="553998"/>
          </a:xfrm>
        </p:grpSpPr>
        <p:sp>
          <p:nvSpPr>
            <p:cNvPr id="80" name="TextBox 79"/>
            <p:cNvSpPr txBox="1"/>
            <p:nvPr/>
          </p:nvSpPr>
          <p:spPr>
            <a:xfrm>
              <a:off x="4608153" y="3733778"/>
              <a:ext cx="1177765" cy="553998"/>
            </a:xfrm>
            <a:prstGeom prst="rect">
              <a:avLst/>
            </a:prstGeom>
            <a:noFill/>
          </p:spPr>
          <p:txBody>
            <a:bodyPr wrap="square" lIns="137160" tIns="109728" rIns="137160" bIns="109728" rtlCol="0">
              <a:spAutoFit/>
            </a:bodyPr>
            <a:lstStyle/>
            <a:p>
              <a:pPr>
                <a:lnSpc>
                  <a:spcPct val="90000"/>
                </a:lnSpc>
                <a:spcBef>
                  <a:spcPts val="600"/>
                </a:spcBef>
              </a:pPr>
              <a:r>
                <a:rPr lang="en-US" sz="1200" dirty="0" smtClean="0">
                  <a:solidFill>
                    <a:srgbClr val="5B9BD5">
                      <a:lumMod val="20000"/>
                      <a:lumOff val="80000"/>
                    </a:srgbClr>
                  </a:solidFill>
                </a:rPr>
                <a:t>SDK +</a:t>
              </a:r>
              <a:br>
                <a:rPr lang="en-US" sz="1200" dirty="0" smtClean="0">
                  <a:solidFill>
                    <a:srgbClr val="5B9BD5">
                      <a:lumMod val="20000"/>
                      <a:lumOff val="80000"/>
                    </a:srgbClr>
                  </a:solidFill>
                </a:rPr>
              </a:br>
              <a:r>
                <a:rPr lang="en-US" sz="1200" dirty="0" smtClean="0">
                  <a:solidFill>
                    <a:srgbClr val="5B9BD5">
                      <a:lumMod val="20000"/>
                      <a:lumOff val="80000"/>
                    </a:srgbClr>
                  </a:solidFill>
                </a:rPr>
                <a:t>Services</a:t>
              </a:r>
            </a:p>
          </p:txBody>
        </p:sp>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2" name="Adaptive UI"/>
          <p:cNvGrpSpPr/>
          <p:nvPr/>
        </p:nvGrpSpPr>
        <p:grpSpPr>
          <a:xfrm>
            <a:off x="2177725" y="4907431"/>
            <a:ext cx="1542833" cy="553998"/>
            <a:chOff x="1274764" y="3263907"/>
            <a:chExt cx="1542833" cy="553998"/>
          </a:xfrm>
        </p:grpSpPr>
        <p:sp>
          <p:nvSpPr>
            <p:cNvPr id="85" name="TextBox 84"/>
            <p:cNvSpPr txBox="1"/>
            <p:nvPr/>
          </p:nvSpPr>
          <p:spPr>
            <a:xfrm>
              <a:off x="1592022" y="3263907"/>
              <a:ext cx="1225575" cy="553998"/>
            </a:xfrm>
            <a:prstGeom prst="rect">
              <a:avLst/>
            </a:prstGeom>
            <a:noFill/>
          </p:spPr>
          <p:txBody>
            <a:bodyPr wrap="square" lIns="137160" tIns="109728" rIns="137160" bIns="109728" rtlCol="0">
              <a:spAutoFit/>
            </a:bodyPr>
            <a:lstStyle/>
            <a:p>
              <a:pPr>
                <a:lnSpc>
                  <a:spcPct val="90000"/>
                </a:lnSpc>
                <a:spcBef>
                  <a:spcPts val="600"/>
                </a:spcBef>
              </a:pPr>
              <a:r>
                <a:rPr lang="en-US" sz="1200" dirty="0" smtClean="0">
                  <a:solidFill>
                    <a:srgbClr val="5B9BD5">
                      <a:lumMod val="20000"/>
                      <a:lumOff val="80000"/>
                    </a:srgbClr>
                  </a:solidFill>
                </a:rPr>
                <a:t>Adaptive </a:t>
              </a:r>
              <a:br>
                <a:rPr lang="en-US" sz="1200" dirty="0" smtClean="0">
                  <a:solidFill>
                    <a:srgbClr val="5B9BD5">
                      <a:lumMod val="20000"/>
                      <a:lumOff val="80000"/>
                    </a:srgbClr>
                  </a:solidFill>
                </a:rPr>
              </a:br>
              <a:r>
                <a:rPr lang="en-US" sz="1200" dirty="0" smtClean="0">
                  <a:solidFill>
                    <a:srgbClr val="5B9BD5">
                      <a:lumMod val="20000"/>
                      <a:lumOff val="80000"/>
                    </a:srgbClr>
                  </a:solidFill>
                </a:rPr>
                <a:t>User Interface</a:t>
              </a:r>
            </a:p>
          </p:txBody>
        </p:sp>
        <p:grpSp>
          <p:nvGrpSpPr>
            <p:cNvPr id="86" name="Group 85"/>
            <p:cNvGrpSpPr/>
            <p:nvPr/>
          </p:nvGrpSpPr>
          <p:grpSpPr>
            <a:xfrm>
              <a:off x="1274764" y="3378776"/>
              <a:ext cx="394464" cy="314583"/>
              <a:chOff x="1274764" y="3378776"/>
              <a:chExt cx="394464" cy="314583"/>
            </a:xfrm>
          </p:grpSpPr>
          <p:pic>
            <p:nvPicPr>
              <p:cNvPr id="88" name="Picture 87"/>
              <p:cNvPicPr>
                <a:picLocks noChangeAspect="1"/>
              </p:cNvPicPr>
              <p:nvPr/>
            </p:nvPicPr>
            <p:blipFill>
              <a:blip r:embed="rId8"/>
              <a:stretch>
                <a:fillRect/>
              </a:stretch>
            </p:blipFill>
            <p:spPr>
              <a:xfrm>
                <a:off x="1274764" y="3467787"/>
                <a:ext cx="201185" cy="225572"/>
              </a:xfrm>
              <a:prstGeom prst="rect">
                <a:avLst/>
              </a:prstGeom>
            </p:spPr>
          </p:pic>
          <p:grpSp>
            <p:nvGrpSpPr>
              <p:cNvPr id="89" name="Group 88"/>
              <p:cNvGrpSpPr/>
              <p:nvPr/>
            </p:nvGrpSpPr>
            <p:grpSpPr>
              <a:xfrm>
                <a:off x="1382420" y="3378776"/>
                <a:ext cx="254030" cy="217742"/>
                <a:chOff x="1344320" y="3386396"/>
                <a:chExt cx="254030" cy="217742"/>
              </a:xfrm>
            </p:grpSpPr>
            <p:sp>
              <p:nvSpPr>
                <p:cNvPr id="91" name="Freeform 90"/>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5B9BD5">
                        <a:lumMod val="20000"/>
                        <a:lumOff val="80000"/>
                      </a:srgbClr>
                    </a:solidFill>
                  </a:endParaRPr>
                </a:p>
              </p:txBody>
            </p:sp>
            <p:pic>
              <p:nvPicPr>
                <p:cNvPr id="92" name="Picture 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0" name="Picture 8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713556" y="5279758"/>
            <a:ext cx="1439652" cy="553998"/>
            <a:chOff x="2810595" y="3636234"/>
            <a:chExt cx="1439652" cy="553998"/>
          </a:xfrm>
        </p:grpSpPr>
        <p:sp>
          <p:nvSpPr>
            <p:cNvPr id="95" name="TextBox 94"/>
            <p:cNvSpPr txBox="1"/>
            <p:nvPr/>
          </p:nvSpPr>
          <p:spPr>
            <a:xfrm>
              <a:off x="2988031" y="3636234"/>
              <a:ext cx="1262216" cy="553998"/>
            </a:xfrm>
            <a:prstGeom prst="rect">
              <a:avLst/>
            </a:prstGeom>
            <a:noFill/>
          </p:spPr>
          <p:txBody>
            <a:bodyPr wrap="square" lIns="137160" tIns="109728" rIns="137160" bIns="109728" rtlCol="0">
              <a:spAutoFit/>
            </a:bodyPr>
            <a:lstStyle/>
            <a:p>
              <a:pPr>
                <a:lnSpc>
                  <a:spcPct val="90000"/>
                </a:lnSpc>
                <a:spcBef>
                  <a:spcPts val="600"/>
                </a:spcBef>
              </a:pPr>
              <a:r>
                <a:rPr lang="en-US" sz="1200" dirty="0" smtClean="0">
                  <a:solidFill>
                    <a:srgbClr val="5B9BD5">
                      <a:lumMod val="20000"/>
                      <a:lumOff val="80000"/>
                    </a:srgbClr>
                  </a:solidFill>
                </a:rPr>
                <a:t>Natural</a:t>
              </a:r>
              <a:br>
                <a:rPr lang="en-US" sz="1200" dirty="0" smtClean="0">
                  <a:solidFill>
                    <a:srgbClr val="5B9BD5">
                      <a:lumMod val="20000"/>
                      <a:lumOff val="80000"/>
                    </a:srgbClr>
                  </a:solidFill>
                </a:rPr>
              </a:br>
              <a:r>
                <a:rPr lang="en-US" sz="1200" dirty="0" smtClean="0">
                  <a:solidFill>
                    <a:srgbClr val="5B9BD5">
                      <a:lumMod val="20000"/>
                      <a:lumOff val="80000"/>
                    </a:srgbClr>
                  </a:solidFill>
                </a:rPr>
                <a:t>User Inputs</a:t>
              </a:r>
            </a:p>
          </p:txBody>
        </p:sp>
        <p:grpSp>
          <p:nvGrpSpPr>
            <p:cNvPr id="103" name="Group 102"/>
            <p:cNvGrpSpPr/>
            <p:nvPr/>
          </p:nvGrpSpPr>
          <p:grpSpPr>
            <a:xfrm>
              <a:off x="2872036" y="3696660"/>
              <a:ext cx="228182" cy="328156"/>
              <a:chOff x="2027902" y="3831543"/>
              <a:chExt cx="251312" cy="361419"/>
            </a:xfrm>
          </p:grpSpPr>
          <p:sp>
            <p:nvSpPr>
              <p:cNvPr id="109" name="Freeform 108"/>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5B9BD5">
                      <a:lumMod val="20000"/>
                      <a:lumOff val="80000"/>
                    </a:srgbClr>
                  </a:solidFill>
                </a:endParaRPr>
              </a:p>
            </p:txBody>
          </p:sp>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8" name="Picture 107"/>
            <p:cNvPicPr>
              <a:picLocks noChangeAspect="1"/>
            </p:cNvPicPr>
            <p:nvPr/>
          </p:nvPicPr>
          <p:blipFill>
            <a:blip r:embed="rId12"/>
            <a:stretch>
              <a:fillRect/>
            </a:stretch>
          </p:blipFill>
          <p:spPr>
            <a:xfrm>
              <a:off x="2810595" y="3879352"/>
              <a:ext cx="172085" cy="142585"/>
            </a:xfrm>
            <a:prstGeom prst="rect">
              <a:avLst/>
            </a:prstGeom>
          </p:spPr>
        </p:pic>
      </p:grpSp>
      <p:sp>
        <p:nvSpPr>
          <p:cNvPr id="17" name="Cloud 16"/>
          <p:cNvSpPr/>
          <p:nvPr/>
        </p:nvSpPr>
        <p:spPr>
          <a:xfrm>
            <a:off x="3878048" y="5254351"/>
            <a:ext cx="4222982" cy="863835"/>
          </a:xfrm>
          <a:prstGeom prst="cloud">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One service token – </a:t>
            </a:r>
            <a:r>
              <a:rPr lang="en-US" dirty="0" smtClean="0">
                <a:solidFill>
                  <a:prstClr val="white"/>
                </a:solidFill>
              </a:rPr>
              <a:t>www.BingMapsPortal.com</a:t>
            </a:r>
            <a:endParaRPr lang="en-US" dirty="0">
              <a:solidFill>
                <a:prstClr val="white"/>
              </a:solidFill>
            </a:endParaRPr>
          </a:p>
        </p:txBody>
      </p:sp>
      <p:sp>
        <p:nvSpPr>
          <p:cNvPr id="2" name="TextBox 1"/>
          <p:cNvSpPr txBox="1"/>
          <p:nvPr/>
        </p:nvSpPr>
        <p:spPr>
          <a:xfrm>
            <a:off x="4963265" y="4490080"/>
            <a:ext cx="2056076" cy="461665"/>
          </a:xfrm>
          <a:prstGeom prst="rect">
            <a:avLst/>
          </a:prstGeom>
          <a:noFill/>
        </p:spPr>
        <p:txBody>
          <a:bodyPr wrap="none" rtlCol="0">
            <a:spAutoFit/>
          </a:bodyPr>
          <a:lstStyle/>
          <a:p>
            <a:r>
              <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Maps </a:t>
            </a:r>
            <a:r>
              <a:rPr lang="en-US" sz="2400"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Platform</a:t>
            </a:r>
            <a:endParaRPr lang="en-US" sz="24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nvGrpSpPr>
          <p:cNvPr id="87" name="Group 86"/>
          <p:cNvGrpSpPr/>
          <p:nvPr/>
        </p:nvGrpSpPr>
        <p:grpSpPr>
          <a:xfrm>
            <a:off x="2188932" y="3596257"/>
            <a:ext cx="7740837" cy="1253383"/>
            <a:chOff x="2251029" y="3655910"/>
            <a:chExt cx="7740837" cy="1253383"/>
          </a:xfrm>
        </p:grpSpPr>
        <p:grpSp>
          <p:nvGrpSpPr>
            <p:cNvPr id="93" name="Group 92"/>
            <p:cNvGrpSpPr/>
            <p:nvPr/>
          </p:nvGrpSpPr>
          <p:grpSpPr>
            <a:xfrm>
              <a:off x="8128281" y="3811297"/>
              <a:ext cx="797027" cy="521599"/>
              <a:chOff x="8128281" y="3811297"/>
              <a:chExt cx="797027" cy="521599"/>
            </a:xfrm>
          </p:grpSpPr>
          <p:sp>
            <p:nvSpPr>
              <p:cNvPr id="169" name="TextBox 168"/>
              <p:cNvSpPr txBox="1"/>
              <p:nvPr/>
            </p:nvSpPr>
            <p:spPr>
              <a:xfrm>
                <a:off x="8128281" y="4055897"/>
                <a:ext cx="797027" cy="276999"/>
              </a:xfrm>
              <a:prstGeom prst="rect">
                <a:avLst/>
              </a:prstGeom>
              <a:noFill/>
            </p:spPr>
            <p:txBody>
              <a:bodyPr wrap="square" rtlCol="0">
                <a:spAutoFit/>
              </a:bodyPr>
              <a:lstStyle/>
              <a:p>
                <a:r>
                  <a:rPr lang="en-US" sz="1200" dirty="0" smtClean="0">
                    <a:solidFill>
                      <a:prstClr val="white"/>
                    </a:solidFill>
                  </a:rPr>
                  <a:t>Offline</a:t>
                </a:r>
                <a:endParaRPr lang="en-US" sz="1600" dirty="0">
                  <a:solidFill>
                    <a:prstClr val="white"/>
                  </a:solidFill>
                </a:endParaRPr>
              </a:p>
            </p:txBody>
          </p:sp>
          <p:pic>
            <p:nvPicPr>
              <p:cNvPr id="170" name="Picture 169"/>
              <p:cNvPicPr>
                <a:picLocks noChangeAspect="1"/>
              </p:cNvPicPr>
              <p:nvPr/>
            </p:nvPicPr>
            <p:blipFill>
              <a:blip r:embed="rId13"/>
              <a:stretch>
                <a:fillRect/>
              </a:stretch>
            </p:blipFill>
            <p:spPr>
              <a:xfrm>
                <a:off x="8188731" y="3811297"/>
                <a:ext cx="366673" cy="299325"/>
              </a:xfrm>
              <a:prstGeom prst="rect">
                <a:avLst/>
              </a:prstGeom>
            </p:spPr>
          </p:pic>
        </p:grpSp>
        <p:grpSp>
          <p:nvGrpSpPr>
            <p:cNvPr id="96" name="Group 95"/>
            <p:cNvGrpSpPr/>
            <p:nvPr/>
          </p:nvGrpSpPr>
          <p:grpSpPr>
            <a:xfrm>
              <a:off x="9606746" y="4185086"/>
              <a:ext cx="385120" cy="568839"/>
              <a:chOff x="9606746" y="4185086"/>
              <a:chExt cx="385120" cy="568839"/>
            </a:xfrm>
          </p:grpSpPr>
          <p:sp>
            <p:nvSpPr>
              <p:cNvPr id="167" name="TextBox 166"/>
              <p:cNvSpPr txBox="1"/>
              <p:nvPr/>
            </p:nvSpPr>
            <p:spPr>
              <a:xfrm>
                <a:off x="9606746" y="4476926"/>
                <a:ext cx="385120" cy="276999"/>
              </a:xfrm>
              <a:prstGeom prst="rect">
                <a:avLst/>
              </a:prstGeom>
              <a:noFill/>
            </p:spPr>
            <p:txBody>
              <a:bodyPr wrap="square" rtlCol="0">
                <a:spAutoFit/>
              </a:bodyPr>
              <a:lstStyle/>
              <a:p>
                <a:r>
                  <a:rPr lang="en-US" sz="1200" dirty="0" smtClean="0">
                    <a:solidFill>
                      <a:prstClr val="white"/>
                    </a:solidFill>
                  </a:rPr>
                  <a:t>3D</a:t>
                </a:r>
                <a:endParaRPr lang="en-US" dirty="0">
                  <a:solidFill>
                    <a:prstClr val="white"/>
                  </a:solidFill>
                </a:endParaRPr>
              </a:p>
            </p:txBody>
          </p:sp>
          <p:pic>
            <p:nvPicPr>
              <p:cNvPr id="168" name="Picture 167"/>
              <p:cNvPicPr>
                <a:picLocks noChangeAspect="1"/>
              </p:cNvPicPr>
              <p:nvPr/>
            </p:nvPicPr>
            <p:blipFill>
              <a:blip r:embed="rId14"/>
              <a:stretch>
                <a:fillRect/>
              </a:stretch>
            </p:blipFill>
            <p:spPr>
              <a:xfrm>
                <a:off x="9606746" y="4185086"/>
                <a:ext cx="316945" cy="330528"/>
              </a:xfrm>
              <a:prstGeom prst="rect">
                <a:avLst/>
              </a:prstGeom>
            </p:spPr>
          </p:pic>
        </p:grpSp>
        <p:grpSp>
          <p:nvGrpSpPr>
            <p:cNvPr id="100" name="Group 99"/>
            <p:cNvGrpSpPr/>
            <p:nvPr/>
          </p:nvGrpSpPr>
          <p:grpSpPr>
            <a:xfrm>
              <a:off x="7005477" y="3750749"/>
              <a:ext cx="945954" cy="535378"/>
              <a:chOff x="7005477" y="3750749"/>
              <a:chExt cx="945954" cy="535378"/>
            </a:xfrm>
          </p:grpSpPr>
          <p:sp>
            <p:nvSpPr>
              <p:cNvPr id="163" name="TextBox 162"/>
              <p:cNvSpPr txBox="1"/>
              <p:nvPr/>
            </p:nvSpPr>
            <p:spPr>
              <a:xfrm>
                <a:off x="7042142" y="4009128"/>
                <a:ext cx="909289" cy="276999"/>
              </a:xfrm>
              <a:prstGeom prst="rect">
                <a:avLst/>
              </a:prstGeom>
              <a:noFill/>
            </p:spPr>
            <p:txBody>
              <a:bodyPr wrap="square" rtlCol="0">
                <a:spAutoFit/>
              </a:bodyPr>
              <a:lstStyle/>
              <a:p>
                <a:r>
                  <a:rPr lang="en-US" sz="1200" dirty="0" smtClean="0">
                    <a:solidFill>
                      <a:prstClr val="white"/>
                    </a:solidFill>
                  </a:rPr>
                  <a:t>Routing</a:t>
                </a:r>
                <a:endParaRPr lang="en-US" sz="1600" dirty="0">
                  <a:solidFill>
                    <a:prstClr val="white"/>
                  </a:solidFill>
                </a:endParaRPr>
              </a:p>
            </p:txBody>
          </p:sp>
          <p:pic>
            <p:nvPicPr>
              <p:cNvPr id="164" name="Picture 163"/>
              <p:cNvPicPr>
                <a:picLocks noChangeAspect="1"/>
              </p:cNvPicPr>
              <p:nvPr/>
            </p:nvPicPr>
            <p:blipFill>
              <a:blip r:embed="rId15"/>
              <a:stretch>
                <a:fillRect/>
              </a:stretch>
            </p:blipFill>
            <p:spPr>
              <a:xfrm>
                <a:off x="7602760" y="3775357"/>
                <a:ext cx="206475" cy="283904"/>
              </a:xfrm>
              <a:prstGeom prst="rect">
                <a:avLst/>
              </a:prstGeom>
            </p:spPr>
          </p:pic>
          <p:pic>
            <p:nvPicPr>
              <p:cNvPr id="165" name="Picture 164"/>
              <p:cNvPicPr>
                <a:picLocks noChangeAspect="1"/>
              </p:cNvPicPr>
              <p:nvPr/>
            </p:nvPicPr>
            <p:blipFill>
              <a:blip r:embed="rId16"/>
              <a:stretch>
                <a:fillRect/>
              </a:stretch>
            </p:blipFill>
            <p:spPr>
              <a:xfrm>
                <a:off x="7265807" y="3750749"/>
                <a:ext cx="357510" cy="339270"/>
              </a:xfrm>
              <a:prstGeom prst="rect">
                <a:avLst/>
              </a:prstGeom>
            </p:spPr>
          </p:pic>
          <p:pic>
            <p:nvPicPr>
              <p:cNvPr id="166" name="Picture 165"/>
              <p:cNvPicPr>
                <a:picLocks noChangeAspect="1"/>
              </p:cNvPicPr>
              <p:nvPr/>
            </p:nvPicPr>
            <p:blipFill>
              <a:blip r:embed="rId17"/>
              <a:stretch>
                <a:fillRect/>
              </a:stretch>
            </p:blipFill>
            <p:spPr>
              <a:xfrm>
                <a:off x="7005477" y="3788288"/>
                <a:ext cx="320435" cy="241961"/>
              </a:xfrm>
              <a:prstGeom prst="rect">
                <a:avLst/>
              </a:prstGeom>
            </p:spPr>
          </p:pic>
        </p:grpSp>
        <p:pic>
          <p:nvPicPr>
            <p:cNvPr id="101" name="Picture 100"/>
            <p:cNvPicPr>
              <a:picLocks noChangeAspect="1"/>
            </p:cNvPicPr>
            <p:nvPr/>
          </p:nvPicPr>
          <p:blipFill>
            <a:blip r:embed="rId18"/>
            <a:stretch>
              <a:fillRect/>
            </a:stretch>
          </p:blipFill>
          <p:spPr>
            <a:xfrm>
              <a:off x="2254104" y="4266350"/>
              <a:ext cx="397996" cy="303846"/>
            </a:xfrm>
            <a:prstGeom prst="rect">
              <a:avLst/>
            </a:prstGeom>
          </p:spPr>
        </p:pic>
        <p:sp>
          <p:nvSpPr>
            <p:cNvPr id="102" name="TextBox 101"/>
            <p:cNvSpPr txBox="1"/>
            <p:nvPr/>
          </p:nvSpPr>
          <p:spPr>
            <a:xfrm>
              <a:off x="2251029" y="4482313"/>
              <a:ext cx="383021" cy="276999"/>
            </a:xfrm>
            <a:prstGeom prst="rect">
              <a:avLst/>
            </a:prstGeom>
            <a:noFill/>
          </p:spPr>
          <p:txBody>
            <a:bodyPr wrap="square" rtlCol="0">
              <a:spAutoFit/>
            </a:bodyPr>
            <a:lstStyle/>
            <a:p>
              <a:r>
                <a:rPr lang="en-US" sz="1200" dirty="0" smtClean="0">
                  <a:solidFill>
                    <a:prstClr val="white"/>
                  </a:solidFill>
                </a:rPr>
                <a:t>2D</a:t>
              </a:r>
              <a:endParaRPr lang="en-US" dirty="0">
                <a:solidFill>
                  <a:prstClr val="white"/>
                </a:solidFill>
              </a:endParaRPr>
            </a:p>
          </p:txBody>
        </p:sp>
        <p:grpSp>
          <p:nvGrpSpPr>
            <p:cNvPr id="104" name="Group 103"/>
            <p:cNvGrpSpPr/>
            <p:nvPr/>
          </p:nvGrpSpPr>
          <p:grpSpPr>
            <a:xfrm>
              <a:off x="6143641" y="3655910"/>
              <a:ext cx="895351" cy="574337"/>
              <a:chOff x="6143641" y="3655910"/>
              <a:chExt cx="895351" cy="574337"/>
            </a:xfrm>
          </p:grpSpPr>
          <p:pic>
            <p:nvPicPr>
              <p:cNvPr id="161" name="Picture 160"/>
              <p:cNvPicPr>
                <a:picLocks noChangeAspect="1"/>
              </p:cNvPicPr>
              <p:nvPr/>
            </p:nvPicPr>
            <p:blipFill>
              <a:blip r:embed="rId19"/>
              <a:stretch>
                <a:fillRect/>
              </a:stretch>
            </p:blipFill>
            <p:spPr>
              <a:xfrm>
                <a:off x="6366921" y="3655910"/>
                <a:ext cx="350064" cy="394438"/>
              </a:xfrm>
              <a:prstGeom prst="rect">
                <a:avLst/>
              </a:prstGeom>
            </p:spPr>
          </p:pic>
          <p:sp>
            <p:nvSpPr>
              <p:cNvPr id="162" name="TextBox 161"/>
              <p:cNvSpPr txBox="1"/>
              <p:nvPr/>
            </p:nvSpPr>
            <p:spPr>
              <a:xfrm>
                <a:off x="6143641" y="3953248"/>
                <a:ext cx="895351" cy="276999"/>
              </a:xfrm>
              <a:prstGeom prst="rect">
                <a:avLst/>
              </a:prstGeom>
              <a:noFill/>
            </p:spPr>
            <p:txBody>
              <a:bodyPr wrap="square" rtlCol="0">
                <a:spAutoFit/>
              </a:bodyPr>
              <a:lstStyle/>
              <a:p>
                <a:r>
                  <a:rPr lang="en-US" sz="1200" dirty="0" err="1" smtClean="0">
                    <a:solidFill>
                      <a:prstClr val="white"/>
                    </a:solidFill>
                  </a:rPr>
                  <a:t>Geofence</a:t>
                </a:r>
                <a:endParaRPr lang="en-US" dirty="0">
                  <a:solidFill>
                    <a:prstClr val="white"/>
                  </a:solidFill>
                </a:endParaRPr>
              </a:p>
            </p:txBody>
          </p:sp>
        </p:grpSp>
        <p:grpSp>
          <p:nvGrpSpPr>
            <p:cNvPr id="105" name="Group 104"/>
            <p:cNvGrpSpPr/>
            <p:nvPr/>
          </p:nvGrpSpPr>
          <p:grpSpPr>
            <a:xfrm>
              <a:off x="4859160" y="3727134"/>
              <a:ext cx="880643" cy="695491"/>
              <a:chOff x="4859160" y="3727134"/>
              <a:chExt cx="880643" cy="695491"/>
            </a:xfrm>
          </p:grpSpPr>
          <p:sp>
            <p:nvSpPr>
              <p:cNvPr id="159" name="TextBox 158"/>
              <p:cNvSpPr txBox="1"/>
              <p:nvPr/>
            </p:nvSpPr>
            <p:spPr>
              <a:xfrm>
                <a:off x="4859160" y="3960960"/>
                <a:ext cx="880643" cy="461665"/>
              </a:xfrm>
              <a:prstGeom prst="rect">
                <a:avLst/>
              </a:prstGeom>
              <a:noFill/>
            </p:spPr>
            <p:txBody>
              <a:bodyPr wrap="square" rtlCol="0">
                <a:spAutoFit/>
              </a:bodyPr>
              <a:lstStyle/>
              <a:p>
                <a:r>
                  <a:rPr lang="en-US" sz="1200" dirty="0" smtClean="0">
                    <a:solidFill>
                      <a:prstClr val="white"/>
                    </a:solidFill>
                  </a:rPr>
                  <a:t>Map Elements</a:t>
                </a:r>
                <a:endParaRPr lang="en-US" sz="1600" dirty="0">
                  <a:solidFill>
                    <a:prstClr val="white"/>
                  </a:solidFill>
                </a:endParaRPr>
              </a:p>
            </p:txBody>
          </p:sp>
          <p:pic>
            <p:nvPicPr>
              <p:cNvPr id="160" name="Picture 159"/>
              <p:cNvPicPr>
                <a:picLocks noChangeAspect="1"/>
              </p:cNvPicPr>
              <p:nvPr/>
            </p:nvPicPr>
            <p:blipFill>
              <a:blip r:embed="rId20"/>
              <a:stretch>
                <a:fillRect/>
              </a:stretch>
            </p:blipFill>
            <p:spPr>
              <a:xfrm>
                <a:off x="4971508" y="3727134"/>
                <a:ext cx="242915" cy="298823"/>
              </a:xfrm>
              <a:prstGeom prst="rect">
                <a:avLst/>
              </a:prstGeom>
            </p:spPr>
          </p:pic>
        </p:grpSp>
        <p:grpSp>
          <p:nvGrpSpPr>
            <p:cNvPr id="106" name="Group 105"/>
            <p:cNvGrpSpPr/>
            <p:nvPr/>
          </p:nvGrpSpPr>
          <p:grpSpPr>
            <a:xfrm>
              <a:off x="8679877" y="3904476"/>
              <a:ext cx="872696" cy="594392"/>
              <a:chOff x="8679877" y="3904476"/>
              <a:chExt cx="872696" cy="594392"/>
            </a:xfrm>
          </p:grpSpPr>
          <p:sp>
            <p:nvSpPr>
              <p:cNvPr id="157" name="TextBox 156"/>
              <p:cNvSpPr txBox="1"/>
              <p:nvPr/>
            </p:nvSpPr>
            <p:spPr>
              <a:xfrm>
                <a:off x="8679877" y="4221869"/>
                <a:ext cx="872696" cy="276999"/>
              </a:xfrm>
              <a:prstGeom prst="rect">
                <a:avLst/>
              </a:prstGeom>
              <a:noFill/>
            </p:spPr>
            <p:txBody>
              <a:bodyPr wrap="square" rtlCol="0">
                <a:spAutoFit/>
              </a:bodyPr>
              <a:lstStyle/>
              <a:p>
                <a:r>
                  <a:rPr lang="en-US" sz="1200" dirty="0" err="1" smtClean="0">
                    <a:solidFill>
                      <a:prstClr val="white"/>
                    </a:solidFill>
                  </a:rPr>
                  <a:t>StreetSide</a:t>
                </a:r>
                <a:endParaRPr lang="en-US" sz="1400" dirty="0">
                  <a:solidFill>
                    <a:prstClr val="white"/>
                  </a:solidFill>
                </a:endParaRPr>
              </a:p>
            </p:txBody>
          </p:sp>
          <p:pic>
            <p:nvPicPr>
              <p:cNvPr id="158" name="Picture 157"/>
              <p:cNvPicPr>
                <a:picLocks noChangeAspect="1"/>
              </p:cNvPicPr>
              <p:nvPr/>
            </p:nvPicPr>
            <p:blipFill>
              <a:blip r:embed="rId21"/>
              <a:stretch>
                <a:fillRect/>
              </a:stretch>
            </p:blipFill>
            <p:spPr>
              <a:xfrm>
                <a:off x="8806061" y="3904476"/>
                <a:ext cx="498700" cy="391552"/>
              </a:xfrm>
              <a:prstGeom prst="rect">
                <a:avLst/>
              </a:prstGeom>
            </p:spPr>
          </p:pic>
        </p:grpSp>
        <p:grpSp>
          <p:nvGrpSpPr>
            <p:cNvPr id="107" name="Group 106"/>
            <p:cNvGrpSpPr/>
            <p:nvPr/>
          </p:nvGrpSpPr>
          <p:grpSpPr>
            <a:xfrm>
              <a:off x="5409687" y="3695413"/>
              <a:ext cx="903061" cy="580053"/>
              <a:chOff x="5409687" y="3695413"/>
              <a:chExt cx="903061" cy="580053"/>
            </a:xfrm>
          </p:grpSpPr>
          <p:sp>
            <p:nvSpPr>
              <p:cNvPr id="130" name="TextBox 129"/>
              <p:cNvSpPr txBox="1"/>
              <p:nvPr/>
            </p:nvSpPr>
            <p:spPr>
              <a:xfrm>
                <a:off x="5409687" y="3967689"/>
                <a:ext cx="903061" cy="307777"/>
              </a:xfrm>
              <a:prstGeom prst="rect">
                <a:avLst/>
              </a:prstGeom>
              <a:noFill/>
            </p:spPr>
            <p:txBody>
              <a:bodyPr wrap="square" rtlCol="0">
                <a:spAutoFit/>
              </a:bodyPr>
              <a:lstStyle/>
              <a:p>
                <a:r>
                  <a:rPr lang="en-US" sz="1400" dirty="0" smtClean="0">
                    <a:solidFill>
                      <a:prstClr val="white"/>
                    </a:solidFill>
                  </a:rPr>
                  <a:t>Location</a:t>
                </a:r>
                <a:endParaRPr lang="en-US" sz="2400" dirty="0">
                  <a:solidFill>
                    <a:prstClr val="white"/>
                  </a:solidFill>
                </a:endParaRPr>
              </a:p>
            </p:txBody>
          </p:sp>
          <p:pic>
            <p:nvPicPr>
              <p:cNvPr id="156" name="Picture 155"/>
              <p:cNvPicPr>
                <a:picLocks noChangeAspect="1"/>
              </p:cNvPicPr>
              <p:nvPr/>
            </p:nvPicPr>
            <p:blipFill>
              <a:blip r:embed="rId22"/>
              <a:stretch>
                <a:fillRect/>
              </a:stretch>
            </p:blipFill>
            <p:spPr>
              <a:xfrm>
                <a:off x="5626252" y="3695413"/>
                <a:ext cx="297795" cy="289958"/>
              </a:xfrm>
              <a:prstGeom prst="rect">
                <a:avLst/>
              </a:prstGeom>
            </p:spPr>
          </p:pic>
        </p:grpSp>
        <p:grpSp>
          <p:nvGrpSpPr>
            <p:cNvPr id="111" name="Group 110"/>
            <p:cNvGrpSpPr/>
            <p:nvPr/>
          </p:nvGrpSpPr>
          <p:grpSpPr>
            <a:xfrm>
              <a:off x="2686953" y="4045678"/>
              <a:ext cx="983040" cy="863615"/>
              <a:chOff x="2686953" y="4045678"/>
              <a:chExt cx="983040" cy="863615"/>
            </a:xfrm>
          </p:grpSpPr>
          <p:sp>
            <p:nvSpPr>
              <p:cNvPr id="125" name="TextBox 124"/>
              <p:cNvSpPr txBox="1"/>
              <p:nvPr/>
            </p:nvSpPr>
            <p:spPr>
              <a:xfrm>
                <a:off x="2686953" y="4293231"/>
                <a:ext cx="983040" cy="276999"/>
              </a:xfrm>
              <a:prstGeom prst="rect">
                <a:avLst/>
              </a:prstGeom>
              <a:noFill/>
            </p:spPr>
            <p:txBody>
              <a:bodyPr wrap="square" rtlCol="0">
                <a:spAutoFit/>
              </a:bodyPr>
              <a:lstStyle/>
              <a:p>
                <a:r>
                  <a:rPr lang="en-US" sz="1200" dirty="0" smtClean="0">
                    <a:solidFill>
                      <a:prstClr val="white"/>
                    </a:solidFill>
                  </a:rPr>
                  <a:t>Businesses</a:t>
                </a:r>
                <a:endParaRPr lang="en-US" sz="1600" dirty="0">
                  <a:solidFill>
                    <a:prstClr val="white"/>
                  </a:solidFill>
                </a:endParaRPr>
              </a:p>
            </p:txBody>
          </p:sp>
          <p:pic>
            <p:nvPicPr>
              <p:cNvPr id="126" name="Picture 125"/>
              <p:cNvPicPr>
                <a:picLocks noChangeAspect="1"/>
              </p:cNvPicPr>
              <p:nvPr/>
            </p:nvPicPr>
            <p:blipFill>
              <a:blip r:embed="rId23"/>
              <a:stretch>
                <a:fillRect/>
              </a:stretch>
            </p:blipFill>
            <p:spPr>
              <a:xfrm>
                <a:off x="3142308" y="4045678"/>
                <a:ext cx="281973" cy="247209"/>
              </a:xfrm>
              <a:prstGeom prst="rect">
                <a:avLst/>
              </a:prstGeom>
            </p:spPr>
          </p:pic>
          <p:pic>
            <p:nvPicPr>
              <p:cNvPr id="127" name="Picture 126"/>
              <p:cNvPicPr>
                <a:picLocks noChangeAspect="1"/>
              </p:cNvPicPr>
              <p:nvPr/>
            </p:nvPicPr>
            <p:blipFill>
              <a:blip r:embed="rId24"/>
              <a:stretch>
                <a:fillRect/>
              </a:stretch>
            </p:blipFill>
            <p:spPr>
              <a:xfrm>
                <a:off x="2775108" y="4512582"/>
                <a:ext cx="293248" cy="376467"/>
              </a:xfrm>
              <a:prstGeom prst="rect">
                <a:avLst/>
              </a:prstGeom>
            </p:spPr>
          </p:pic>
          <p:pic>
            <p:nvPicPr>
              <p:cNvPr id="128" name="Picture 127"/>
              <p:cNvPicPr>
                <a:picLocks noChangeAspect="1"/>
              </p:cNvPicPr>
              <p:nvPr/>
            </p:nvPicPr>
            <p:blipFill>
              <a:blip r:embed="rId25"/>
              <a:stretch>
                <a:fillRect/>
              </a:stretch>
            </p:blipFill>
            <p:spPr>
              <a:xfrm>
                <a:off x="2759257" y="4049903"/>
                <a:ext cx="324951" cy="301174"/>
              </a:xfrm>
              <a:prstGeom prst="rect">
                <a:avLst/>
              </a:prstGeom>
            </p:spPr>
          </p:pic>
          <p:pic>
            <p:nvPicPr>
              <p:cNvPr id="129" name="Picture 128"/>
              <p:cNvPicPr>
                <a:picLocks noChangeAspect="1"/>
              </p:cNvPicPr>
              <p:nvPr/>
            </p:nvPicPr>
            <p:blipFill>
              <a:blip r:embed="rId26"/>
              <a:stretch>
                <a:fillRect/>
              </a:stretch>
            </p:blipFill>
            <p:spPr>
              <a:xfrm>
                <a:off x="3164335" y="4588305"/>
                <a:ext cx="237769" cy="320988"/>
              </a:xfrm>
              <a:prstGeom prst="rect">
                <a:avLst/>
              </a:prstGeom>
            </p:spPr>
          </p:pic>
        </p:grpSp>
        <p:grpSp>
          <p:nvGrpSpPr>
            <p:cNvPr id="112" name="Group 111"/>
            <p:cNvGrpSpPr/>
            <p:nvPr/>
          </p:nvGrpSpPr>
          <p:grpSpPr>
            <a:xfrm>
              <a:off x="3549610" y="3843804"/>
              <a:ext cx="720695" cy="478769"/>
              <a:chOff x="3549610" y="3843804"/>
              <a:chExt cx="720695" cy="478769"/>
            </a:xfrm>
          </p:grpSpPr>
          <p:sp>
            <p:nvSpPr>
              <p:cNvPr id="123" name="TextBox 122"/>
              <p:cNvSpPr txBox="1"/>
              <p:nvPr/>
            </p:nvSpPr>
            <p:spPr>
              <a:xfrm>
                <a:off x="3549610" y="4045574"/>
                <a:ext cx="720695" cy="276999"/>
              </a:xfrm>
              <a:prstGeom prst="rect">
                <a:avLst/>
              </a:prstGeom>
              <a:noFill/>
            </p:spPr>
            <p:txBody>
              <a:bodyPr wrap="square" rtlCol="0">
                <a:spAutoFit/>
              </a:bodyPr>
              <a:lstStyle/>
              <a:p>
                <a:r>
                  <a:rPr lang="en-US" sz="1200" dirty="0" smtClean="0">
                    <a:solidFill>
                      <a:prstClr val="white"/>
                    </a:solidFill>
                  </a:rPr>
                  <a:t>Transit</a:t>
                </a:r>
                <a:endParaRPr lang="en-US" dirty="0">
                  <a:solidFill>
                    <a:prstClr val="white"/>
                  </a:solidFill>
                </a:endParaRPr>
              </a:p>
            </p:txBody>
          </p:sp>
          <p:pic>
            <p:nvPicPr>
              <p:cNvPr id="124" name="Picture 123"/>
              <p:cNvPicPr>
                <a:picLocks noChangeAspect="1"/>
              </p:cNvPicPr>
              <p:nvPr/>
            </p:nvPicPr>
            <p:blipFill>
              <a:blip r:embed="rId27"/>
              <a:stretch>
                <a:fillRect/>
              </a:stretch>
            </p:blipFill>
            <p:spPr>
              <a:xfrm>
                <a:off x="3712181" y="3843804"/>
                <a:ext cx="248272" cy="254982"/>
              </a:xfrm>
              <a:prstGeom prst="rect">
                <a:avLst/>
              </a:prstGeom>
            </p:spPr>
          </p:pic>
        </p:grpSp>
        <p:grpSp>
          <p:nvGrpSpPr>
            <p:cNvPr id="113" name="Group 112"/>
            <p:cNvGrpSpPr/>
            <p:nvPr/>
          </p:nvGrpSpPr>
          <p:grpSpPr>
            <a:xfrm>
              <a:off x="4242902" y="3769149"/>
              <a:ext cx="605881" cy="524189"/>
              <a:chOff x="4242902" y="3769149"/>
              <a:chExt cx="605881" cy="524189"/>
            </a:xfrm>
          </p:grpSpPr>
          <p:sp>
            <p:nvSpPr>
              <p:cNvPr id="121" name="TextBox 120"/>
              <p:cNvSpPr txBox="1"/>
              <p:nvPr/>
            </p:nvSpPr>
            <p:spPr>
              <a:xfrm>
                <a:off x="4242902" y="4016339"/>
                <a:ext cx="605881" cy="276999"/>
              </a:xfrm>
              <a:prstGeom prst="rect">
                <a:avLst/>
              </a:prstGeom>
              <a:noFill/>
            </p:spPr>
            <p:txBody>
              <a:bodyPr wrap="square" rtlCol="0">
                <a:spAutoFit/>
              </a:bodyPr>
              <a:lstStyle/>
              <a:p>
                <a:r>
                  <a:rPr lang="en-US" sz="1200" dirty="0" smtClean="0">
                    <a:solidFill>
                      <a:prstClr val="white"/>
                    </a:solidFill>
                  </a:rPr>
                  <a:t>Traffic</a:t>
                </a:r>
                <a:endParaRPr lang="en-US" dirty="0">
                  <a:solidFill>
                    <a:prstClr val="white"/>
                  </a:solidFill>
                </a:endParaRPr>
              </a:p>
            </p:txBody>
          </p:sp>
          <p:pic>
            <p:nvPicPr>
              <p:cNvPr id="122" name="Picture 121"/>
              <p:cNvPicPr>
                <a:picLocks noChangeAspect="1"/>
              </p:cNvPicPr>
              <p:nvPr/>
            </p:nvPicPr>
            <p:blipFill>
              <a:blip r:embed="rId28"/>
              <a:stretch>
                <a:fillRect/>
              </a:stretch>
            </p:blipFill>
            <p:spPr>
              <a:xfrm>
                <a:off x="4413633" y="3769149"/>
                <a:ext cx="178498" cy="277935"/>
              </a:xfrm>
              <a:prstGeom prst="rect">
                <a:avLst/>
              </a:prstGeom>
            </p:spPr>
          </p:pic>
        </p:grpSp>
      </p:grpSp>
    </p:spTree>
    <p:extLst>
      <p:ext uri="{BB962C8B-B14F-4D97-AF65-F5344CB8AC3E}">
        <p14:creationId xmlns:p14="http://schemas.microsoft.com/office/powerpoint/2010/main" val="200163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98"/>
                                        </p:tgtEl>
                                        <p:attrNameLst>
                                          <p:attrName>ppt_w</p:attrName>
                                        </p:attrNameLst>
                                      </p:cBhvr>
                                      <p:tavLst>
                                        <p:tav tm="0">
                                          <p:val>
                                            <p:strVal val="ppt_w"/>
                                          </p:val>
                                        </p:tav>
                                        <p:tav tm="100000">
                                          <p:val>
                                            <p:fltVal val="0"/>
                                          </p:val>
                                        </p:tav>
                                      </p:tavLst>
                                    </p:anim>
                                    <p:anim calcmode="lin" valueType="num">
                                      <p:cBhvr>
                                        <p:cTn id="7" dur="500"/>
                                        <p:tgtEl>
                                          <p:spTgt spid="98"/>
                                        </p:tgtEl>
                                        <p:attrNameLst>
                                          <p:attrName>ppt_h</p:attrName>
                                        </p:attrNameLst>
                                      </p:cBhvr>
                                      <p:tavLst>
                                        <p:tav tm="0">
                                          <p:val>
                                            <p:strVal val="ppt_h"/>
                                          </p:val>
                                        </p:tav>
                                        <p:tav tm="100000">
                                          <p:val>
                                            <p:fltVal val="0"/>
                                          </p:val>
                                        </p:tav>
                                      </p:tavLst>
                                    </p:anim>
                                    <p:animEffect transition="out" filter="fade">
                                      <p:cBhvr>
                                        <p:cTn id="8" dur="500"/>
                                        <p:tgtEl>
                                          <p:spTgt spid="98"/>
                                        </p:tgtEl>
                                      </p:cBhvr>
                                    </p:animEffect>
                                    <p:set>
                                      <p:cBhvr>
                                        <p:cTn id="9" dur="1" fill="hold">
                                          <p:stCondLst>
                                            <p:cond delay="499"/>
                                          </p:stCondLst>
                                        </p:cTn>
                                        <p:tgtEl>
                                          <p:spTgt spid="98"/>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97"/>
                                        </p:tgtEl>
                                        <p:attrNameLst>
                                          <p:attrName>ppt_w</p:attrName>
                                        </p:attrNameLst>
                                      </p:cBhvr>
                                      <p:tavLst>
                                        <p:tav tm="0">
                                          <p:val>
                                            <p:strVal val="ppt_w"/>
                                          </p:val>
                                        </p:tav>
                                        <p:tav tm="100000">
                                          <p:val>
                                            <p:fltVal val="0"/>
                                          </p:val>
                                        </p:tav>
                                      </p:tavLst>
                                    </p:anim>
                                    <p:anim calcmode="lin" valueType="num">
                                      <p:cBhvr>
                                        <p:cTn id="12" dur="500"/>
                                        <p:tgtEl>
                                          <p:spTgt spid="97"/>
                                        </p:tgtEl>
                                        <p:attrNameLst>
                                          <p:attrName>ppt_h</p:attrName>
                                        </p:attrNameLst>
                                      </p:cBhvr>
                                      <p:tavLst>
                                        <p:tav tm="0">
                                          <p:val>
                                            <p:strVal val="ppt_h"/>
                                          </p:val>
                                        </p:tav>
                                        <p:tav tm="100000">
                                          <p:val>
                                            <p:fltVal val="0"/>
                                          </p:val>
                                        </p:tav>
                                      </p:tavLst>
                                    </p:anim>
                                    <p:animEffect transition="out" filter="fade">
                                      <p:cBhvr>
                                        <p:cTn id="13" dur="500"/>
                                        <p:tgtEl>
                                          <p:spTgt spid="97"/>
                                        </p:tgtEl>
                                      </p:cBhvr>
                                    </p:animEffect>
                                    <p:set>
                                      <p:cBhvr>
                                        <p:cTn id="14" dur="1" fill="hold">
                                          <p:stCondLst>
                                            <p:cond delay="499"/>
                                          </p:stCondLst>
                                        </p:cTn>
                                        <p:tgtEl>
                                          <p:spTgt spid="97"/>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99"/>
                                        </p:tgtEl>
                                        <p:attrNameLst>
                                          <p:attrName>ppt_w</p:attrName>
                                        </p:attrNameLst>
                                      </p:cBhvr>
                                      <p:tavLst>
                                        <p:tav tm="0">
                                          <p:val>
                                            <p:strVal val="ppt_w"/>
                                          </p:val>
                                        </p:tav>
                                        <p:tav tm="100000">
                                          <p:val>
                                            <p:fltVal val="0"/>
                                          </p:val>
                                        </p:tav>
                                      </p:tavLst>
                                    </p:anim>
                                    <p:anim calcmode="lin" valueType="num">
                                      <p:cBhvr>
                                        <p:cTn id="17" dur="500"/>
                                        <p:tgtEl>
                                          <p:spTgt spid="99"/>
                                        </p:tgtEl>
                                        <p:attrNameLst>
                                          <p:attrName>ppt_h</p:attrName>
                                        </p:attrNameLst>
                                      </p:cBhvr>
                                      <p:tavLst>
                                        <p:tav tm="0">
                                          <p:val>
                                            <p:strVal val="ppt_h"/>
                                          </p:val>
                                        </p:tav>
                                        <p:tav tm="100000">
                                          <p:val>
                                            <p:fltVal val="0"/>
                                          </p:val>
                                        </p:tav>
                                      </p:tavLst>
                                    </p:anim>
                                    <p:animEffect transition="out" filter="fade">
                                      <p:cBhvr>
                                        <p:cTn id="18" dur="500"/>
                                        <p:tgtEl>
                                          <p:spTgt spid="99"/>
                                        </p:tgtEl>
                                      </p:cBhvr>
                                    </p:animEffect>
                                    <p:set>
                                      <p:cBhvr>
                                        <p:cTn id="19" dur="1" fill="hold">
                                          <p:stCondLst>
                                            <p:cond delay="499"/>
                                          </p:stCondLst>
                                        </p:cTn>
                                        <p:tgtEl>
                                          <p:spTgt spid="99"/>
                                        </p:tgtEl>
                                        <p:attrNameLst>
                                          <p:attrName>style.visibility</p:attrName>
                                        </p:attrNameLst>
                                      </p:cBhvr>
                                      <p:to>
                                        <p:strVal val="hidden"/>
                                      </p:to>
                                    </p:set>
                                  </p:childTnLst>
                                </p:cTn>
                              </p:par>
                            </p:childTnLst>
                          </p:cTn>
                        </p:par>
                        <p:par>
                          <p:cTn id="20" fill="hold">
                            <p:stCondLst>
                              <p:cond delay="500"/>
                            </p:stCondLst>
                            <p:childTnLst>
                              <p:par>
                                <p:cTn id="21" presetID="22" presetClass="exit" presetSubtype="4" fill="hold" nodeType="afterEffect">
                                  <p:stCondLst>
                                    <p:cond delay="0"/>
                                  </p:stCondLst>
                                  <p:childTnLst>
                                    <p:animEffect transition="out" filter="wipe(down)">
                                      <p:cBhvr>
                                        <p:cTn id="22" dur="500"/>
                                        <p:tgtEl>
                                          <p:spTgt spid="82"/>
                                        </p:tgtEl>
                                      </p:cBhvr>
                                    </p:animEffect>
                                    <p:set>
                                      <p:cBhvr>
                                        <p:cTn id="23" dur="1" fill="hold">
                                          <p:stCondLst>
                                            <p:cond delay="499"/>
                                          </p:stCondLst>
                                        </p:cTn>
                                        <p:tgtEl>
                                          <p:spTgt spid="82"/>
                                        </p:tgtEl>
                                        <p:attrNameLst>
                                          <p:attrName>style.visibility</p:attrName>
                                        </p:attrNameLst>
                                      </p:cBhvr>
                                      <p:to>
                                        <p:strVal val="hidden"/>
                                      </p:to>
                                    </p:set>
                                  </p:childTnLst>
                                </p:cTn>
                              </p:par>
                              <p:par>
                                <p:cTn id="24" presetID="22" presetClass="exit" presetSubtype="4" fill="hold" nodeType="withEffect">
                                  <p:stCondLst>
                                    <p:cond delay="0"/>
                                  </p:stCondLst>
                                  <p:childTnLst>
                                    <p:animEffect transition="out" filter="wipe(down)">
                                      <p:cBhvr>
                                        <p:cTn id="25" dur="500"/>
                                        <p:tgtEl>
                                          <p:spTgt spid="94"/>
                                        </p:tgtEl>
                                      </p:cBhvr>
                                    </p:animEffect>
                                    <p:set>
                                      <p:cBhvr>
                                        <p:cTn id="26" dur="1" fill="hold">
                                          <p:stCondLst>
                                            <p:cond delay="499"/>
                                          </p:stCondLst>
                                        </p:cTn>
                                        <p:tgtEl>
                                          <p:spTgt spid="94"/>
                                        </p:tgtEl>
                                        <p:attrNameLst>
                                          <p:attrName>style.visibility</p:attrName>
                                        </p:attrNameLst>
                                      </p:cBhvr>
                                      <p:to>
                                        <p:strVal val="hidden"/>
                                      </p:to>
                                    </p:set>
                                  </p:childTnLst>
                                </p:cTn>
                              </p:par>
                              <p:par>
                                <p:cTn id="27" presetID="22" presetClass="exit" presetSubtype="4" fill="hold" nodeType="withEffect">
                                  <p:stCondLst>
                                    <p:cond delay="0"/>
                                  </p:stCondLst>
                                  <p:childTnLst>
                                    <p:animEffect transition="out" filter="wipe(down)">
                                      <p:cBhvr>
                                        <p:cTn id="28" dur="500"/>
                                        <p:tgtEl>
                                          <p:spTgt spid="79"/>
                                        </p:tgtEl>
                                      </p:cBhvr>
                                    </p:animEffect>
                                    <p:set>
                                      <p:cBhvr>
                                        <p:cTn id="29" dur="1" fill="hold">
                                          <p:stCondLst>
                                            <p:cond delay="499"/>
                                          </p:stCondLst>
                                        </p:cTn>
                                        <p:tgtEl>
                                          <p:spTgt spid="79"/>
                                        </p:tgtEl>
                                        <p:attrNameLst>
                                          <p:attrName>style.visibility</p:attrName>
                                        </p:attrNameLst>
                                      </p:cBhvr>
                                      <p:to>
                                        <p:strVal val="hidden"/>
                                      </p:to>
                                    </p:set>
                                  </p:childTnLst>
                                </p:cTn>
                              </p:par>
                              <p:par>
                                <p:cTn id="30" presetID="22" presetClass="exit" presetSubtype="4" fill="hold" nodeType="withEffect">
                                  <p:stCondLst>
                                    <p:cond delay="0"/>
                                  </p:stCondLst>
                                  <p:childTnLst>
                                    <p:animEffect transition="out" filter="wipe(down)">
                                      <p:cBhvr>
                                        <p:cTn id="31" dur="500"/>
                                        <p:tgtEl>
                                          <p:spTgt spid="54"/>
                                        </p:tgtEl>
                                      </p:cBhvr>
                                    </p:animEffect>
                                    <p:set>
                                      <p:cBhvr>
                                        <p:cTn id="32" dur="1" fill="hold">
                                          <p:stCondLst>
                                            <p:cond delay="499"/>
                                          </p:stCondLst>
                                        </p:cTn>
                                        <p:tgtEl>
                                          <p:spTgt spid="54"/>
                                        </p:tgtEl>
                                        <p:attrNameLst>
                                          <p:attrName>style.visibility</p:attrName>
                                        </p:attrNameLst>
                                      </p:cBhvr>
                                      <p:to>
                                        <p:strVal val="hidden"/>
                                      </p:to>
                                    </p:set>
                                  </p:childTnLst>
                                </p:cTn>
                              </p:par>
                              <p:par>
                                <p:cTn id="33" presetID="22" presetClass="exit" presetSubtype="4" fill="hold" nodeType="withEffect">
                                  <p:stCondLst>
                                    <p:cond delay="0"/>
                                  </p:stCondLst>
                                  <p:childTnLst>
                                    <p:animEffect transition="out" filter="wipe(down)">
                                      <p:cBhvr>
                                        <p:cTn id="34" dur="500"/>
                                        <p:tgtEl>
                                          <p:spTgt spid="75"/>
                                        </p:tgtEl>
                                      </p:cBhvr>
                                    </p:animEffect>
                                    <p:set>
                                      <p:cBhvr>
                                        <p:cTn id="35" dur="1" fill="hold">
                                          <p:stCondLst>
                                            <p:cond delay="499"/>
                                          </p:stCondLst>
                                        </p:cTn>
                                        <p:tgtEl>
                                          <p:spTgt spid="7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87"/>
                                        </p:tgtEl>
                                      </p:cBhvr>
                                    </p:animEffect>
                                    <p:set>
                                      <p:cBhvr>
                                        <p:cTn id="38" dur="1" fill="hold">
                                          <p:stCondLst>
                                            <p:cond delay="499"/>
                                          </p:stCondLst>
                                        </p:cTn>
                                        <p:tgtEl>
                                          <p:spTgt spid="87"/>
                                        </p:tgtEl>
                                        <p:attrNameLst>
                                          <p:attrName>style.visibility</p:attrName>
                                        </p:attrNameLst>
                                      </p:cBhvr>
                                      <p:to>
                                        <p:strVal val="hidden"/>
                                      </p:to>
                                    </p:set>
                                  </p:childTnLst>
                                </p:cTn>
                              </p:par>
                              <p:par>
                                <p:cTn id="39" presetID="42" presetClass="path" presetSubtype="0" accel="50000" decel="50000" fill="hold" grpId="0" nodeType="withEffect">
                                  <p:stCondLst>
                                    <p:cond delay="0"/>
                                  </p:stCondLst>
                                  <p:childTnLst>
                                    <p:animMotion origin="layout" path="M 3.33333E-6 -3.7037E-6 L -0.00078 -0.12361 " pathEditMode="relative" rAng="0" ptsTypes="AA">
                                      <p:cBhvr>
                                        <p:cTn id="40" dur="1000" fill="hold"/>
                                        <p:tgtEl>
                                          <p:spTgt spid="83"/>
                                        </p:tgtEl>
                                        <p:attrNameLst>
                                          <p:attrName>ppt_x</p:attrName>
                                          <p:attrName>ppt_y</p:attrName>
                                        </p:attrNameLst>
                                      </p:cBhvr>
                                      <p:rCtr x="-39" y="-6181"/>
                                    </p:animMotion>
                                  </p:childTnLst>
                                </p:cTn>
                              </p:par>
                              <p:par>
                                <p:cTn id="41" presetID="10" presetClass="entr" presetSubtype="0" fill="hold" grpId="1" nodeType="with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10"/>
                                        <p:tgtEl>
                                          <p:spTgt spid="83"/>
                                        </p:tgtEl>
                                      </p:cBhvr>
                                    </p:animEffect>
                                  </p:childTnLst>
                                </p:cTn>
                              </p:par>
                              <p:par>
                                <p:cTn id="44" presetID="22" presetClass="exit" presetSubtype="4" fill="hold" grpId="0" nodeType="withEffect">
                                  <p:stCondLst>
                                    <p:cond delay="0"/>
                                  </p:stCondLst>
                                  <p:childTnLst>
                                    <p:animEffect transition="out" filter="wipe(down)">
                                      <p:cBhvr>
                                        <p:cTn id="45" dur="500"/>
                                        <p:tgtEl>
                                          <p:spTgt spid="78"/>
                                        </p:tgtEl>
                                      </p:cBhvr>
                                    </p:animEffect>
                                    <p:set>
                                      <p:cBhvr>
                                        <p:cTn id="46" dur="1" fill="hold">
                                          <p:stCondLst>
                                            <p:cond delay="499"/>
                                          </p:stCondLst>
                                        </p:cTn>
                                        <p:tgtEl>
                                          <p:spTgt spid="78"/>
                                        </p:tgtEl>
                                        <p:attrNameLst>
                                          <p:attrName>style.visibility</p:attrName>
                                        </p:attrNameLst>
                                      </p:cBhvr>
                                      <p:to>
                                        <p:strVal val="hidden"/>
                                      </p:to>
                                    </p:set>
                                  </p:childTnLst>
                                </p:cTn>
                              </p:par>
                              <p:par>
                                <p:cTn id="47" presetID="64" presetClass="path" presetSubtype="0" accel="50000" decel="50000" fill="hold" grpId="0" nodeType="withEffect">
                                  <p:stCondLst>
                                    <p:cond delay="0"/>
                                  </p:stCondLst>
                                  <p:childTnLst>
                                    <p:animMotion origin="layout" path="M 3.75E-6 -4.44444E-6 L 0.00039 -0.04652 " pathEditMode="relative" rAng="0" ptsTypes="AA">
                                      <p:cBhvr>
                                        <p:cTn id="48" dur="750" fill="hold"/>
                                        <p:tgtEl>
                                          <p:spTgt spid="2"/>
                                        </p:tgtEl>
                                        <p:attrNameLst>
                                          <p:attrName>ppt_x</p:attrName>
                                          <p:attrName>ppt_y</p:attrName>
                                        </p:attrNameLst>
                                      </p:cBhvr>
                                      <p:rCtr x="13" y="-2338"/>
                                    </p:animMotion>
                                  </p:childTnLst>
                                </p:cTn>
                              </p:par>
                            </p:childTnLst>
                          </p:cTn>
                        </p:par>
                        <p:par>
                          <p:cTn id="49" fill="hold">
                            <p:stCondLst>
                              <p:cond delay="1500"/>
                            </p:stCondLst>
                            <p:childTnLst>
                              <p:par>
                                <p:cTn id="50" presetID="22" presetClass="entr" presetSubtype="4"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par>
                                <p:cTn id="53" presetID="10" presetClass="exit" presetSubtype="0" fill="hold" grpId="2" nodeType="withEffect">
                                  <p:stCondLst>
                                    <p:cond delay="0"/>
                                  </p:stCondLst>
                                  <p:childTnLst>
                                    <p:animEffect transition="out" filter="fade">
                                      <p:cBhvr>
                                        <p:cTn id="54" dur="500"/>
                                        <p:tgtEl>
                                          <p:spTgt spid="83"/>
                                        </p:tgtEl>
                                      </p:cBhvr>
                                    </p:animEffect>
                                    <p:set>
                                      <p:cBhvr>
                                        <p:cTn id="55" dur="1" fill="hold">
                                          <p:stCondLst>
                                            <p:cond delay="499"/>
                                          </p:stCondLst>
                                        </p:cTn>
                                        <p:tgtEl>
                                          <p:spTgt spid="8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p:cTn id="60" dur="500" fill="hold"/>
                                        <p:tgtEl>
                                          <p:spTgt spid="17"/>
                                        </p:tgtEl>
                                        <p:attrNameLst>
                                          <p:attrName>ppt_w</p:attrName>
                                        </p:attrNameLst>
                                      </p:cBhvr>
                                      <p:tavLst>
                                        <p:tav tm="0">
                                          <p:val>
                                            <p:fltVal val="0"/>
                                          </p:val>
                                        </p:tav>
                                        <p:tav tm="100000">
                                          <p:val>
                                            <p:strVal val="#ppt_w"/>
                                          </p:val>
                                        </p:tav>
                                      </p:tavLst>
                                    </p:anim>
                                    <p:anim calcmode="lin" valueType="num">
                                      <p:cBhvr>
                                        <p:cTn id="61" dur="500" fill="hold"/>
                                        <p:tgtEl>
                                          <p:spTgt spid="17"/>
                                        </p:tgtEl>
                                        <p:attrNameLst>
                                          <p:attrName>ppt_h</p:attrName>
                                        </p:attrNameLst>
                                      </p:cBhvr>
                                      <p:tavLst>
                                        <p:tav tm="0">
                                          <p:val>
                                            <p:fltVal val="0"/>
                                          </p:val>
                                        </p:tav>
                                        <p:tav tm="100000">
                                          <p:val>
                                            <p:strVal val="#ppt_h"/>
                                          </p:val>
                                        </p:tav>
                                      </p:tavLst>
                                    </p:anim>
                                    <p:animEffect transition="in" filter="fade">
                                      <p:cBhvr>
                                        <p:cTn id="62" dur="500"/>
                                        <p:tgtEl>
                                          <p:spTgt spid="17"/>
                                        </p:tgtEl>
                                      </p:cBhvr>
                                    </p:animEffect>
                                  </p:childTnLst>
                                </p:cTn>
                              </p:par>
                            </p:childTnLst>
                          </p:cTn>
                        </p:par>
                        <p:par>
                          <p:cTn id="63" fill="hold">
                            <p:stCondLst>
                              <p:cond delay="500"/>
                            </p:stCondLst>
                            <p:childTnLst>
                              <p:par>
                                <p:cTn id="64" presetID="22" presetClass="entr" presetSubtype="4"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wipe(down)">
                                      <p:cBhvr>
                                        <p:cTn id="66" dur="500"/>
                                        <p:tgtEl>
                                          <p:spTgt spid="63"/>
                                        </p:tgtEl>
                                      </p:cBhvr>
                                    </p:animEffect>
                                  </p:childTnLst>
                                </p:cTn>
                              </p:par>
                            </p:childTnLst>
                          </p:cTn>
                        </p:par>
                        <p:par>
                          <p:cTn id="67" fill="hold">
                            <p:stCondLst>
                              <p:cond delay="1000"/>
                            </p:stCondLst>
                            <p:childTnLst>
                              <p:par>
                                <p:cTn id="68" presetID="53" presetClass="entr" presetSubtype="16" fill="hold" grpId="0" nodeType="afterEffect">
                                  <p:stCondLst>
                                    <p:cond delay="0"/>
                                  </p:stCondLst>
                                  <p:childTnLst>
                                    <p:set>
                                      <p:cBhvr>
                                        <p:cTn id="69" dur="1" fill="hold">
                                          <p:stCondLst>
                                            <p:cond delay="0"/>
                                          </p:stCondLst>
                                        </p:cTn>
                                        <p:tgtEl>
                                          <p:spTgt spid="67"/>
                                        </p:tgtEl>
                                        <p:attrNameLst>
                                          <p:attrName>style.visibility</p:attrName>
                                        </p:attrNameLst>
                                      </p:cBhvr>
                                      <p:to>
                                        <p:strVal val="visible"/>
                                      </p:to>
                                    </p:set>
                                    <p:anim calcmode="lin" valueType="num">
                                      <p:cBhvr>
                                        <p:cTn id="70" dur="250" fill="hold"/>
                                        <p:tgtEl>
                                          <p:spTgt spid="67"/>
                                        </p:tgtEl>
                                        <p:attrNameLst>
                                          <p:attrName>ppt_w</p:attrName>
                                        </p:attrNameLst>
                                      </p:cBhvr>
                                      <p:tavLst>
                                        <p:tav tm="0">
                                          <p:val>
                                            <p:fltVal val="0"/>
                                          </p:val>
                                        </p:tav>
                                        <p:tav tm="100000">
                                          <p:val>
                                            <p:strVal val="#ppt_w"/>
                                          </p:val>
                                        </p:tav>
                                      </p:tavLst>
                                    </p:anim>
                                    <p:anim calcmode="lin" valueType="num">
                                      <p:cBhvr>
                                        <p:cTn id="71" dur="250" fill="hold"/>
                                        <p:tgtEl>
                                          <p:spTgt spid="67"/>
                                        </p:tgtEl>
                                        <p:attrNameLst>
                                          <p:attrName>ppt_h</p:attrName>
                                        </p:attrNameLst>
                                      </p:cBhvr>
                                      <p:tavLst>
                                        <p:tav tm="0">
                                          <p:val>
                                            <p:fltVal val="0"/>
                                          </p:val>
                                        </p:tav>
                                        <p:tav tm="100000">
                                          <p:val>
                                            <p:strVal val="#ppt_h"/>
                                          </p:val>
                                        </p:tav>
                                      </p:tavLst>
                                    </p:anim>
                                    <p:animEffect transition="in" filter="fade">
                                      <p:cBhvr>
                                        <p:cTn id="72" dur="250"/>
                                        <p:tgtEl>
                                          <p:spTgt spid="67"/>
                                        </p:tgtEl>
                                      </p:cBhvr>
                                    </p:animEffect>
                                  </p:childTnLst>
                                </p:cTn>
                              </p:par>
                            </p:childTnLst>
                          </p:cTn>
                        </p:par>
                        <p:par>
                          <p:cTn id="73" fill="hold">
                            <p:stCondLst>
                              <p:cond delay="1250"/>
                            </p:stCondLst>
                            <p:childTnLst>
                              <p:par>
                                <p:cTn id="74" presetID="53" presetClass="entr" presetSubtype="16" fill="hold" grpId="0" nodeType="afterEffect">
                                  <p:stCondLst>
                                    <p:cond delay="0"/>
                                  </p:stCondLst>
                                  <p:childTnLst>
                                    <p:set>
                                      <p:cBhvr>
                                        <p:cTn id="75" dur="1" fill="hold">
                                          <p:stCondLst>
                                            <p:cond delay="0"/>
                                          </p:stCondLst>
                                        </p:cTn>
                                        <p:tgtEl>
                                          <p:spTgt spid="64"/>
                                        </p:tgtEl>
                                        <p:attrNameLst>
                                          <p:attrName>style.visibility</p:attrName>
                                        </p:attrNameLst>
                                      </p:cBhvr>
                                      <p:to>
                                        <p:strVal val="visible"/>
                                      </p:to>
                                    </p:set>
                                    <p:anim calcmode="lin" valueType="num">
                                      <p:cBhvr>
                                        <p:cTn id="76" dur="250" fill="hold"/>
                                        <p:tgtEl>
                                          <p:spTgt spid="64"/>
                                        </p:tgtEl>
                                        <p:attrNameLst>
                                          <p:attrName>ppt_w</p:attrName>
                                        </p:attrNameLst>
                                      </p:cBhvr>
                                      <p:tavLst>
                                        <p:tav tm="0">
                                          <p:val>
                                            <p:fltVal val="0"/>
                                          </p:val>
                                        </p:tav>
                                        <p:tav tm="100000">
                                          <p:val>
                                            <p:strVal val="#ppt_w"/>
                                          </p:val>
                                        </p:tav>
                                      </p:tavLst>
                                    </p:anim>
                                    <p:anim calcmode="lin" valueType="num">
                                      <p:cBhvr>
                                        <p:cTn id="77" dur="250" fill="hold"/>
                                        <p:tgtEl>
                                          <p:spTgt spid="64"/>
                                        </p:tgtEl>
                                        <p:attrNameLst>
                                          <p:attrName>ppt_h</p:attrName>
                                        </p:attrNameLst>
                                      </p:cBhvr>
                                      <p:tavLst>
                                        <p:tav tm="0">
                                          <p:val>
                                            <p:fltVal val="0"/>
                                          </p:val>
                                        </p:tav>
                                        <p:tav tm="100000">
                                          <p:val>
                                            <p:strVal val="#ppt_h"/>
                                          </p:val>
                                        </p:tav>
                                      </p:tavLst>
                                    </p:anim>
                                    <p:animEffect transition="in" filter="fade">
                                      <p:cBhvr>
                                        <p:cTn id="78" dur="250"/>
                                        <p:tgtEl>
                                          <p:spTgt spid="64"/>
                                        </p:tgtEl>
                                      </p:cBhvr>
                                    </p:animEffect>
                                  </p:childTnLst>
                                </p:cTn>
                              </p:par>
                            </p:childTnLst>
                          </p:cTn>
                        </p:par>
                        <p:par>
                          <p:cTn id="79" fill="hold">
                            <p:stCondLst>
                              <p:cond delay="1500"/>
                            </p:stCondLst>
                            <p:childTnLst>
                              <p:par>
                                <p:cTn id="80" presetID="53" presetClass="entr" presetSubtype="16" fill="hold" grpId="0" nodeType="afterEffect">
                                  <p:stCondLst>
                                    <p:cond delay="0"/>
                                  </p:stCondLst>
                                  <p:childTnLst>
                                    <p:set>
                                      <p:cBhvr>
                                        <p:cTn id="81" dur="1" fill="hold">
                                          <p:stCondLst>
                                            <p:cond delay="0"/>
                                          </p:stCondLst>
                                        </p:cTn>
                                        <p:tgtEl>
                                          <p:spTgt spid="65"/>
                                        </p:tgtEl>
                                        <p:attrNameLst>
                                          <p:attrName>style.visibility</p:attrName>
                                        </p:attrNameLst>
                                      </p:cBhvr>
                                      <p:to>
                                        <p:strVal val="visible"/>
                                      </p:to>
                                    </p:set>
                                    <p:anim calcmode="lin" valueType="num">
                                      <p:cBhvr>
                                        <p:cTn id="82" dur="250" fill="hold"/>
                                        <p:tgtEl>
                                          <p:spTgt spid="65"/>
                                        </p:tgtEl>
                                        <p:attrNameLst>
                                          <p:attrName>ppt_w</p:attrName>
                                        </p:attrNameLst>
                                      </p:cBhvr>
                                      <p:tavLst>
                                        <p:tav tm="0">
                                          <p:val>
                                            <p:fltVal val="0"/>
                                          </p:val>
                                        </p:tav>
                                        <p:tav tm="100000">
                                          <p:val>
                                            <p:strVal val="#ppt_w"/>
                                          </p:val>
                                        </p:tav>
                                      </p:tavLst>
                                    </p:anim>
                                    <p:anim calcmode="lin" valueType="num">
                                      <p:cBhvr>
                                        <p:cTn id="83" dur="250" fill="hold"/>
                                        <p:tgtEl>
                                          <p:spTgt spid="65"/>
                                        </p:tgtEl>
                                        <p:attrNameLst>
                                          <p:attrName>ppt_h</p:attrName>
                                        </p:attrNameLst>
                                      </p:cBhvr>
                                      <p:tavLst>
                                        <p:tav tm="0">
                                          <p:val>
                                            <p:fltVal val="0"/>
                                          </p:val>
                                        </p:tav>
                                        <p:tav tm="100000">
                                          <p:val>
                                            <p:strVal val="#ppt_h"/>
                                          </p:val>
                                        </p:tav>
                                      </p:tavLst>
                                    </p:anim>
                                    <p:animEffect transition="in" filter="fade">
                                      <p:cBhvr>
                                        <p:cTn id="84" dur="250"/>
                                        <p:tgtEl>
                                          <p:spTgt spid="65"/>
                                        </p:tgtEl>
                                      </p:cBhvr>
                                    </p:animEffect>
                                  </p:childTnLst>
                                </p:cTn>
                              </p:par>
                            </p:childTnLst>
                          </p:cTn>
                        </p:par>
                        <p:par>
                          <p:cTn id="85" fill="hold">
                            <p:stCondLst>
                              <p:cond delay="1750"/>
                            </p:stCondLst>
                            <p:childTnLst>
                              <p:par>
                                <p:cTn id="86" presetID="53" presetClass="entr" presetSubtype="16" fill="hold" grpId="0" nodeType="afterEffect">
                                  <p:stCondLst>
                                    <p:cond delay="0"/>
                                  </p:stCondLst>
                                  <p:childTnLst>
                                    <p:set>
                                      <p:cBhvr>
                                        <p:cTn id="87" dur="1" fill="hold">
                                          <p:stCondLst>
                                            <p:cond delay="0"/>
                                          </p:stCondLst>
                                        </p:cTn>
                                        <p:tgtEl>
                                          <p:spTgt spid="66"/>
                                        </p:tgtEl>
                                        <p:attrNameLst>
                                          <p:attrName>style.visibility</p:attrName>
                                        </p:attrNameLst>
                                      </p:cBhvr>
                                      <p:to>
                                        <p:strVal val="visible"/>
                                      </p:to>
                                    </p:set>
                                    <p:anim calcmode="lin" valueType="num">
                                      <p:cBhvr>
                                        <p:cTn id="88" dur="250" fill="hold"/>
                                        <p:tgtEl>
                                          <p:spTgt spid="66"/>
                                        </p:tgtEl>
                                        <p:attrNameLst>
                                          <p:attrName>ppt_w</p:attrName>
                                        </p:attrNameLst>
                                      </p:cBhvr>
                                      <p:tavLst>
                                        <p:tav tm="0">
                                          <p:val>
                                            <p:fltVal val="0"/>
                                          </p:val>
                                        </p:tav>
                                        <p:tav tm="100000">
                                          <p:val>
                                            <p:strVal val="#ppt_w"/>
                                          </p:val>
                                        </p:tav>
                                      </p:tavLst>
                                    </p:anim>
                                    <p:anim calcmode="lin" valueType="num">
                                      <p:cBhvr>
                                        <p:cTn id="89" dur="250" fill="hold"/>
                                        <p:tgtEl>
                                          <p:spTgt spid="66"/>
                                        </p:tgtEl>
                                        <p:attrNameLst>
                                          <p:attrName>ppt_h</p:attrName>
                                        </p:attrNameLst>
                                      </p:cBhvr>
                                      <p:tavLst>
                                        <p:tav tm="0">
                                          <p:val>
                                            <p:fltVal val="0"/>
                                          </p:val>
                                        </p:tav>
                                        <p:tav tm="100000">
                                          <p:val>
                                            <p:strVal val="#ppt_h"/>
                                          </p:val>
                                        </p:tav>
                                      </p:tavLst>
                                    </p:anim>
                                    <p:animEffect transition="in" filter="fade">
                                      <p:cBhvr>
                                        <p:cTn id="90" dur="250"/>
                                        <p:tgtEl>
                                          <p:spTgt spid="66"/>
                                        </p:tgtEl>
                                      </p:cBhvr>
                                    </p:animEffect>
                                  </p:childTnLst>
                                </p:cTn>
                              </p:par>
                            </p:childTnLst>
                          </p:cTn>
                        </p:par>
                        <p:par>
                          <p:cTn id="91" fill="hold">
                            <p:stCondLst>
                              <p:cond delay="2000"/>
                            </p:stCondLst>
                            <p:childTnLst>
                              <p:par>
                                <p:cTn id="92" presetID="53" presetClass="entr" presetSubtype="16" fill="hold" grpId="0" nodeType="afterEffect">
                                  <p:stCondLst>
                                    <p:cond delay="0"/>
                                  </p:stCondLst>
                                  <p:childTnLst>
                                    <p:set>
                                      <p:cBhvr>
                                        <p:cTn id="93" dur="1" fill="hold">
                                          <p:stCondLst>
                                            <p:cond delay="0"/>
                                          </p:stCondLst>
                                        </p:cTn>
                                        <p:tgtEl>
                                          <p:spTgt spid="68"/>
                                        </p:tgtEl>
                                        <p:attrNameLst>
                                          <p:attrName>style.visibility</p:attrName>
                                        </p:attrNameLst>
                                      </p:cBhvr>
                                      <p:to>
                                        <p:strVal val="visible"/>
                                      </p:to>
                                    </p:set>
                                    <p:anim calcmode="lin" valueType="num">
                                      <p:cBhvr>
                                        <p:cTn id="94" dur="250" fill="hold"/>
                                        <p:tgtEl>
                                          <p:spTgt spid="68"/>
                                        </p:tgtEl>
                                        <p:attrNameLst>
                                          <p:attrName>ppt_w</p:attrName>
                                        </p:attrNameLst>
                                      </p:cBhvr>
                                      <p:tavLst>
                                        <p:tav tm="0">
                                          <p:val>
                                            <p:fltVal val="0"/>
                                          </p:val>
                                        </p:tav>
                                        <p:tav tm="100000">
                                          <p:val>
                                            <p:strVal val="#ppt_w"/>
                                          </p:val>
                                        </p:tav>
                                      </p:tavLst>
                                    </p:anim>
                                    <p:anim calcmode="lin" valueType="num">
                                      <p:cBhvr>
                                        <p:cTn id="95" dur="250" fill="hold"/>
                                        <p:tgtEl>
                                          <p:spTgt spid="68"/>
                                        </p:tgtEl>
                                        <p:attrNameLst>
                                          <p:attrName>ppt_h</p:attrName>
                                        </p:attrNameLst>
                                      </p:cBhvr>
                                      <p:tavLst>
                                        <p:tav tm="0">
                                          <p:val>
                                            <p:fltVal val="0"/>
                                          </p:val>
                                        </p:tav>
                                        <p:tav tm="100000">
                                          <p:val>
                                            <p:strVal val="#ppt_h"/>
                                          </p:val>
                                        </p:tav>
                                      </p:tavLst>
                                    </p:anim>
                                    <p:animEffect transition="in" filter="fade">
                                      <p:cBhvr>
                                        <p:cTn id="96" dur="250"/>
                                        <p:tgtEl>
                                          <p:spTgt spid="68"/>
                                        </p:tgtEl>
                                      </p:cBhvr>
                                    </p:animEffect>
                                  </p:childTnLst>
                                </p:cTn>
                              </p:par>
                            </p:childTnLst>
                          </p:cTn>
                        </p:par>
                        <p:par>
                          <p:cTn id="97" fill="hold">
                            <p:stCondLst>
                              <p:cond delay="2250"/>
                            </p:stCondLst>
                            <p:childTnLst>
                              <p:par>
                                <p:cTn id="98" presetID="53" presetClass="entr" presetSubtype="16" fill="hold" grpId="0" nodeType="afterEffect">
                                  <p:stCondLst>
                                    <p:cond delay="0"/>
                                  </p:stCondLst>
                                  <p:childTnLst>
                                    <p:set>
                                      <p:cBhvr>
                                        <p:cTn id="99" dur="1" fill="hold">
                                          <p:stCondLst>
                                            <p:cond delay="0"/>
                                          </p:stCondLst>
                                        </p:cTn>
                                        <p:tgtEl>
                                          <p:spTgt spid="69"/>
                                        </p:tgtEl>
                                        <p:attrNameLst>
                                          <p:attrName>style.visibility</p:attrName>
                                        </p:attrNameLst>
                                      </p:cBhvr>
                                      <p:to>
                                        <p:strVal val="visible"/>
                                      </p:to>
                                    </p:set>
                                    <p:anim calcmode="lin" valueType="num">
                                      <p:cBhvr>
                                        <p:cTn id="100" dur="250" fill="hold"/>
                                        <p:tgtEl>
                                          <p:spTgt spid="69"/>
                                        </p:tgtEl>
                                        <p:attrNameLst>
                                          <p:attrName>ppt_w</p:attrName>
                                        </p:attrNameLst>
                                      </p:cBhvr>
                                      <p:tavLst>
                                        <p:tav tm="0">
                                          <p:val>
                                            <p:fltVal val="0"/>
                                          </p:val>
                                        </p:tav>
                                        <p:tav tm="100000">
                                          <p:val>
                                            <p:strVal val="#ppt_w"/>
                                          </p:val>
                                        </p:tav>
                                      </p:tavLst>
                                    </p:anim>
                                    <p:anim calcmode="lin" valueType="num">
                                      <p:cBhvr>
                                        <p:cTn id="101" dur="250" fill="hold"/>
                                        <p:tgtEl>
                                          <p:spTgt spid="69"/>
                                        </p:tgtEl>
                                        <p:attrNameLst>
                                          <p:attrName>ppt_h</p:attrName>
                                        </p:attrNameLst>
                                      </p:cBhvr>
                                      <p:tavLst>
                                        <p:tav tm="0">
                                          <p:val>
                                            <p:fltVal val="0"/>
                                          </p:val>
                                        </p:tav>
                                        <p:tav tm="100000">
                                          <p:val>
                                            <p:strVal val="#ppt_h"/>
                                          </p:val>
                                        </p:tav>
                                      </p:tavLst>
                                    </p:anim>
                                    <p:animEffect transition="in" filter="fade">
                                      <p:cBhvr>
                                        <p:cTn id="102" dur="250"/>
                                        <p:tgtEl>
                                          <p:spTgt spid="69"/>
                                        </p:tgtEl>
                                      </p:cBhvr>
                                    </p:animEffect>
                                  </p:childTnLst>
                                </p:cTn>
                              </p:par>
                            </p:childTnLst>
                          </p:cTn>
                        </p:par>
                        <p:par>
                          <p:cTn id="103" fill="hold">
                            <p:stCondLst>
                              <p:cond delay="2500"/>
                            </p:stCondLst>
                            <p:childTnLst>
                              <p:par>
                                <p:cTn id="104" presetID="53" presetClass="entr" presetSubtype="16" fill="hold" grpId="0" nodeType="afterEffect">
                                  <p:stCondLst>
                                    <p:cond delay="0"/>
                                  </p:stCondLst>
                                  <p:childTnLst>
                                    <p:set>
                                      <p:cBhvr>
                                        <p:cTn id="105" dur="1" fill="hold">
                                          <p:stCondLst>
                                            <p:cond delay="0"/>
                                          </p:stCondLst>
                                        </p:cTn>
                                        <p:tgtEl>
                                          <p:spTgt spid="70"/>
                                        </p:tgtEl>
                                        <p:attrNameLst>
                                          <p:attrName>style.visibility</p:attrName>
                                        </p:attrNameLst>
                                      </p:cBhvr>
                                      <p:to>
                                        <p:strVal val="visible"/>
                                      </p:to>
                                    </p:set>
                                    <p:anim calcmode="lin" valueType="num">
                                      <p:cBhvr>
                                        <p:cTn id="106" dur="250" fill="hold"/>
                                        <p:tgtEl>
                                          <p:spTgt spid="70"/>
                                        </p:tgtEl>
                                        <p:attrNameLst>
                                          <p:attrName>ppt_w</p:attrName>
                                        </p:attrNameLst>
                                      </p:cBhvr>
                                      <p:tavLst>
                                        <p:tav tm="0">
                                          <p:val>
                                            <p:fltVal val="0"/>
                                          </p:val>
                                        </p:tav>
                                        <p:tav tm="100000">
                                          <p:val>
                                            <p:strVal val="#ppt_w"/>
                                          </p:val>
                                        </p:tav>
                                      </p:tavLst>
                                    </p:anim>
                                    <p:anim calcmode="lin" valueType="num">
                                      <p:cBhvr>
                                        <p:cTn id="107" dur="250" fill="hold"/>
                                        <p:tgtEl>
                                          <p:spTgt spid="70"/>
                                        </p:tgtEl>
                                        <p:attrNameLst>
                                          <p:attrName>ppt_h</p:attrName>
                                        </p:attrNameLst>
                                      </p:cBhvr>
                                      <p:tavLst>
                                        <p:tav tm="0">
                                          <p:val>
                                            <p:fltVal val="0"/>
                                          </p:val>
                                        </p:tav>
                                        <p:tav tm="100000">
                                          <p:val>
                                            <p:strVal val="#ppt_h"/>
                                          </p:val>
                                        </p:tav>
                                      </p:tavLst>
                                    </p:anim>
                                    <p:animEffect transition="in" filter="fade">
                                      <p:cBhvr>
                                        <p:cTn id="108" dur="250"/>
                                        <p:tgtEl>
                                          <p:spTgt spid="70"/>
                                        </p:tgtEl>
                                      </p:cBhvr>
                                    </p:animEffect>
                                  </p:childTnLst>
                                </p:cTn>
                              </p:par>
                            </p:childTnLst>
                          </p:cTn>
                        </p:par>
                        <p:par>
                          <p:cTn id="109" fill="hold">
                            <p:stCondLst>
                              <p:cond delay="2750"/>
                            </p:stCondLst>
                            <p:childTnLst>
                              <p:par>
                                <p:cTn id="110" presetID="22" presetClass="entr" presetSubtype="4" fill="hold" grpId="0" nodeType="after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wipe(down)">
                                      <p:cBhvr>
                                        <p:cTn id="112" dur="500"/>
                                        <p:tgtEl>
                                          <p:spTgt spid="14"/>
                                        </p:tgtEl>
                                      </p:cBhvr>
                                    </p:animEffect>
                                  </p:childTnLst>
                                </p:cTn>
                              </p:par>
                            </p:childTnLst>
                          </p:cTn>
                        </p:par>
                        <p:par>
                          <p:cTn id="113" fill="hold">
                            <p:stCondLst>
                              <p:cond delay="3250"/>
                            </p:stCondLst>
                            <p:childTnLst>
                              <p:par>
                                <p:cTn id="114" presetID="53" presetClass="entr" presetSubtype="16" fill="hold" grpId="0" nodeType="afterEffect">
                                  <p:stCondLst>
                                    <p:cond delay="0"/>
                                  </p:stCondLst>
                                  <p:childTnLst>
                                    <p:set>
                                      <p:cBhvr>
                                        <p:cTn id="115" dur="1" fill="hold">
                                          <p:stCondLst>
                                            <p:cond delay="0"/>
                                          </p:stCondLst>
                                        </p:cTn>
                                        <p:tgtEl>
                                          <p:spTgt spid="15"/>
                                        </p:tgtEl>
                                        <p:attrNameLst>
                                          <p:attrName>style.visibility</p:attrName>
                                        </p:attrNameLst>
                                      </p:cBhvr>
                                      <p:to>
                                        <p:strVal val="visible"/>
                                      </p:to>
                                    </p:set>
                                    <p:anim calcmode="lin" valueType="num">
                                      <p:cBhvr>
                                        <p:cTn id="116" dur="250" fill="hold"/>
                                        <p:tgtEl>
                                          <p:spTgt spid="15"/>
                                        </p:tgtEl>
                                        <p:attrNameLst>
                                          <p:attrName>ppt_w</p:attrName>
                                        </p:attrNameLst>
                                      </p:cBhvr>
                                      <p:tavLst>
                                        <p:tav tm="0">
                                          <p:val>
                                            <p:fltVal val="0"/>
                                          </p:val>
                                        </p:tav>
                                        <p:tav tm="100000">
                                          <p:val>
                                            <p:strVal val="#ppt_w"/>
                                          </p:val>
                                        </p:tav>
                                      </p:tavLst>
                                    </p:anim>
                                    <p:anim calcmode="lin" valueType="num">
                                      <p:cBhvr>
                                        <p:cTn id="117" dur="250" fill="hold"/>
                                        <p:tgtEl>
                                          <p:spTgt spid="15"/>
                                        </p:tgtEl>
                                        <p:attrNameLst>
                                          <p:attrName>ppt_h</p:attrName>
                                        </p:attrNameLst>
                                      </p:cBhvr>
                                      <p:tavLst>
                                        <p:tav tm="0">
                                          <p:val>
                                            <p:fltVal val="0"/>
                                          </p:val>
                                        </p:tav>
                                        <p:tav tm="100000">
                                          <p:val>
                                            <p:strVal val="#ppt_h"/>
                                          </p:val>
                                        </p:tav>
                                      </p:tavLst>
                                    </p:anim>
                                    <p:animEffect transition="in" filter="fade">
                                      <p:cBhvr>
                                        <p:cTn id="118" dur="250"/>
                                        <p:tgtEl>
                                          <p:spTgt spid="15"/>
                                        </p:tgtEl>
                                      </p:cBhvr>
                                    </p:animEffect>
                                  </p:childTnLst>
                                </p:cTn>
                              </p:par>
                            </p:childTnLst>
                          </p:cTn>
                        </p:par>
                        <p:par>
                          <p:cTn id="119" fill="hold">
                            <p:stCondLst>
                              <p:cond delay="3500"/>
                            </p:stCondLst>
                            <p:childTnLst>
                              <p:par>
                                <p:cTn id="120" presetID="53" presetClass="entr" presetSubtype="16" fill="hold" grpId="0" nodeType="afterEffect">
                                  <p:stCondLst>
                                    <p:cond delay="0"/>
                                  </p:stCondLst>
                                  <p:childTnLst>
                                    <p:set>
                                      <p:cBhvr>
                                        <p:cTn id="121" dur="1" fill="hold">
                                          <p:stCondLst>
                                            <p:cond delay="0"/>
                                          </p:stCondLst>
                                        </p:cTn>
                                        <p:tgtEl>
                                          <p:spTgt spid="55"/>
                                        </p:tgtEl>
                                        <p:attrNameLst>
                                          <p:attrName>style.visibility</p:attrName>
                                        </p:attrNameLst>
                                      </p:cBhvr>
                                      <p:to>
                                        <p:strVal val="visible"/>
                                      </p:to>
                                    </p:set>
                                    <p:anim calcmode="lin" valueType="num">
                                      <p:cBhvr>
                                        <p:cTn id="122" dur="250" fill="hold"/>
                                        <p:tgtEl>
                                          <p:spTgt spid="55"/>
                                        </p:tgtEl>
                                        <p:attrNameLst>
                                          <p:attrName>ppt_w</p:attrName>
                                        </p:attrNameLst>
                                      </p:cBhvr>
                                      <p:tavLst>
                                        <p:tav tm="0">
                                          <p:val>
                                            <p:fltVal val="0"/>
                                          </p:val>
                                        </p:tav>
                                        <p:tav tm="100000">
                                          <p:val>
                                            <p:strVal val="#ppt_w"/>
                                          </p:val>
                                        </p:tav>
                                      </p:tavLst>
                                    </p:anim>
                                    <p:anim calcmode="lin" valueType="num">
                                      <p:cBhvr>
                                        <p:cTn id="123" dur="250" fill="hold"/>
                                        <p:tgtEl>
                                          <p:spTgt spid="55"/>
                                        </p:tgtEl>
                                        <p:attrNameLst>
                                          <p:attrName>ppt_h</p:attrName>
                                        </p:attrNameLst>
                                      </p:cBhvr>
                                      <p:tavLst>
                                        <p:tav tm="0">
                                          <p:val>
                                            <p:fltVal val="0"/>
                                          </p:val>
                                        </p:tav>
                                        <p:tav tm="100000">
                                          <p:val>
                                            <p:strVal val="#ppt_h"/>
                                          </p:val>
                                        </p:tav>
                                      </p:tavLst>
                                    </p:anim>
                                    <p:animEffect transition="in" filter="fade">
                                      <p:cBhvr>
                                        <p:cTn id="124" dur="250"/>
                                        <p:tgtEl>
                                          <p:spTgt spid="55"/>
                                        </p:tgtEl>
                                      </p:cBhvr>
                                    </p:animEffect>
                                  </p:childTnLst>
                                </p:cTn>
                              </p:par>
                            </p:childTnLst>
                          </p:cTn>
                        </p:par>
                        <p:par>
                          <p:cTn id="125" fill="hold">
                            <p:stCondLst>
                              <p:cond delay="3750"/>
                            </p:stCondLst>
                            <p:childTnLst>
                              <p:par>
                                <p:cTn id="126" presetID="22" presetClass="entr" presetSubtype="4" fill="hold" grpId="0" nodeType="after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wipe(down)">
                                      <p:cBhvr>
                                        <p:cTn id="128" dur="500"/>
                                        <p:tgtEl>
                                          <p:spTgt spid="57"/>
                                        </p:tgtEl>
                                      </p:cBhvr>
                                    </p:animEffect>
                                  </p:childTnLst>
                                </p:cTn>
                              </p:par>
                            </p:childTnLst>
                          </p:cTn>
                        </p:par>
                        <p:par>
                          <p:cTn id="129" fill="hold">
                            <p:stCondLst>
                              <p:cond delay="4250"/>
                            </p:stCondLst>
                            <p:childTnLst>
                              <p:par>
                                <p:cTn id="130" presetID="53" presetClass="entr" presetSubtype="16" fill="hold" grpId="0" nodeType="afterEffect">
                                  <p:stCondLst>
                                    <p:cond delay="0"/>
                                  </p:stCondLst>
                                  <p:childTnLst>
                                    <p:set>
                                      <p:cBhvr>
                                        <p:cTn id="131" dur="1" fill="hold">
                                          <p:stCondLst>
                                            <p:cond delay="0"/>
                                          </p:stCondLst>
                                        </p:cTn>
                                        <p:tgtEl>
                                          <p:spTgt spid="58"/>
                                        </p:tgtEl>
                                        <p:attrNameLst>
                                          <p:attrName>style.visibility</p:attrName>
                                        </p:attrNameLst>
                                      </p:cBhvr>
                                      <p:to>
                                        <p:strVal val="visible"/>
                                      </p:to>
                                    </p:set>
                                    <p:anim calcmode="lin" valueType="num">
                                      <p:cBhvr>
                                        <p:cTn id="132" dur="250" fill="hold"/>
                                        <p:tgtEl>
                                          <p:spTgt spid="58"/>
                                        </p:tgtEl>
                                        <p:attrNameLst>
                                          <p:attrName>ppt_w</p:attrName>
                                        </p:attrNameLst>
                                      </p:cBhvr>
                                      <p:tavLst>
                                        <p:tav tm="0">
                                          <p:val>
                                            <p:fltVal val="0"/>
                                          </p:val>
                                        </p:tav>
                                        <p:tav tm="100000">
                                          <p:val>
                                            <p:strVal val="#ppt_w"/>
                                          </p:val>
                                        </p:tav>
                                      </p:tavLst>
                                    </p:anim>
                                    <p:anim calcmode="lin" valueType="num">
                                      <p:cBhvr>
                                        <p:cTn id="133" dur="250" fill="hold"/>
                                        <p:tgtEl>
                                          <p:spTgt spid="58"/>
                                        </p:tgtEl>
                                        <p:attrNameLst>
                                          <p:attrName>ppt_h</p:attrName>
                                        </p:attrNameLst>
                                      </p:cBhvr>
                                      <p:tavLst>
                                        <p:tav tm="0">
                                          <p:val>
                                            <p:fltVal val="0"/>
                                          </p:val>
                                        </p:tav>
                                        <p:tav tm="100000">
                                          <p:val>
                                            <p:strVal val="#ppt_h"/>
                                          </p:val>
                                        </p:tav>
                                      </p:tavLst>
                                    </p:anim>
                                    <p:animEffect transition="in" filter="fade">
                                      <p:cBhvr>
                                        <p:cTn id="134" dur="250"/>
                                        <p:tgtEl>
                                          <p:spTgt spid="58"/>
                                        </p:tgtEl>
                                      </p:cBhvr>
                                    </p:animEffect>
                                  </p:childTnLst>
                                </p:cTn>
                              </p:par>
                            </p:childTnLst>
                          </p:cTn>
                        </p:par>
                        <p:par>
                          <p:cTn id="135" fill="hold">
                            <p:stCondLst>
                              <p:cond delay="4500"/>
                            </p:stCondLst>
                            <p:childTnLst>
                              <p:par>
                                <p:cTn id="136" presetID="53" presetClass="entr" presetSubtype="16" fill="hold" grpId="0" nodeType="afterEffect">
                                  <p:stCondLst>
                                    <p:cond delay="0"/>
                                  </p:stCondLst>
                                  <p:childTnLst>
                                    <p:set>
                                      <p:cBhvr>
                                        <p:cTn id="137" dur="1" fill="hold">
                                          <p:stCondLst>
                                            <p:cond delay="0"/>
                                          </p:stCondLst>
                                        </p:cTn>
                                        <p:tgtEl>
                                          <p:spTgt spid="61"/>
                                        </p:tgtEl>
                                        <p:attrNameLst>
                                          <p:attrName>style.visibility</p:attrName>
                                        </p:attrNameLst>
                                      </p:cBhvr>
                                      <p:to>
                                        <p:strVal val="visible"/>
                                      </p:to>
                                    </p:set>
                                    <p:anim calcmode="lin" valueType="num">
                                      <p:cBhvr>
                                        <p:cTn id="138" dur="250" fill="hold"/>
                                        <p:tgtEl>
                                          <p:spTgt spid="61"/>
                                        </p:tgtEl>
                                        <p:attrNameLst>
                                          <p:attrName>ppt_w</p:attrName>
                                        </p:attrNameLst>
                                      </p:cBhvr>
                                      <p:tavLst>
                                        <p:tav tm="0">
                                          <p:val>
                                            <p:fltVal val="0"/>
                                          </p:val>
                                        </p:tav>
                                        <p:tav tm="100000">
                                          <p:val>
                                            <p:strVal val="#ppt_w"/>
                                          </p:val>
                                        </p:tav>
                                      </p:tavLst>
                                    </p:anim>
                                    <p:anim calcmode="lin" valueType="num">
                                      <p:cBhvr>
                                        <p:cTn id="139" dur="250" fill="hold"/>
                                        <p:tgtEl>
                                          <p:spTgt spid="61"/>
                                        </p:tgtEl>
                                        <p:attrNameLst>
                                          <p:attrName>ppt_h</p:attrName>
                                        </p:attrNameLst>
                                      </p:cBhvr>
                                      <p:tavLst>
                                        <p:tav tm="0">
                                          <p:val>
                                            <p:fltVal val="0"/>
                                          </p:val>
                                        </p:tav>
                                        <p:tav tm="100000">
                                          <p:val>
                                            <p:strVal val="#ppt_h"/>
                                          </p:val>
                                        </p:tav>
                                      </p:tavLst>
                                    </p:anim>
                                    <p:animEffect transition="in" filter="fade">
                                      <p:cBhvr>
                                        <p:cTn id="140" dur="250"/>
                                        <p:tgtEl>
                                          <p:spTgt spid="61"/>
                                        </p:tgtEl>
                                      </p:cBhvr>
                                    </p:animEffect>
                                  </p:childTnLst>
                                </p:cTn>
                              </p:par>
                            </p:childTnLst>
                          </p:cTn>
                        </p:par>
                        <p:par>
                          <p:cTn id="141" fill="hold">
                            <p:stCondLst>
                              <p:cond delay="4750"/>
                            </p:stCondLst>
                            <p:childTnLst>
                              <p:par>
                                <p:cTn id="142" presetID="22" presetClass="entr" presetSubtype="4" fill="hold" grpId="0" nodeType="afterEffect">
                                  <p:stCondLst>
                                    <p:cond delay="0"/>
                                  </p:stCondLst>
                                  <p:childTnLst>
                                    <p:set>
                                      <p:cBhvr>
                                        <p:cTn id="143" dur="1" fill="hold">
                                          <p:stCondLst>
                                            <p:cond delay="0"/>
                                          </p:stCondLst>
                                        </p:cTn>
                                        <p:tgtEl>
                                          <p:spTgt spid="114"/>
                                        </p:tgtEl>
                                        <p:attrNameLst>
                                          <p:attrName>style.visibility</p:attrName>
                                        </p:attrNameLst>
                                      </p:cBhvr>
                                      <p:to>
                                        <p:strVal val="visible"/>
                                      </p:to>
                                    </p:set>
                                    <p:animEffect transition="in" filter="wipe(down)">
                                      <p:cBhvr>
                                        <p:cTn id="144" dur="500"/>
                                        <p:tgtEl>
                                          <p:spTgt spid="114"/>
                                        </p:tgtEl>
                                      </p:cBhvr>
                                    </p:animEffect>
                                  </p:childTnLst>
                                </p:cTn>
                              </p:par>
                            </p:childTnLst>
                          </p:cTn>
                        </p:par>
                        <p:par>
                          <p:cTn id="145" fill="hold">
                            <p:stCondLst>
                              <p:cond delay="5250"/>
                            </p:stCondLst>
                            <p:childTnLst>
                              <p:par>
                                <p:cTn id="146" presetID="53" presetClass="entr" presetSubtype="16" fill="hold" grpId="0" nodeType="afterEffect">
                                  <p:stCondLst>
                                    <p:cond delay="0"/>
                                  </p:stCondLst>
                                  <p:childTnLst>
                                    <p:set>
                                      <p:cBhvr>
                                        <p:cTn id="147" dur="1" fill="hold">
                                          <p:stCondLst>
                                            <p:cond delay="0"/>
                                          </p:stCondLst>
                                        </p:cTn>
                                        <p:tgtEl>
                                          <p:spTgt spid="115"/>
                                        </p:tgtEl>
                                        <p:attrNameLst>
                                          <p:attrName>style.visibility</p:attrName>
                                        </p:attrNameLst>
                                      </p:cBhvr>
                                      <p:to>
                                        <p:strVal val="visible"/>
                                      </p:to>
                                    </p:set>
                                    <p:anim calcmode="lin" valueType="num">
                                      <p:cBhvr>
                                        <p:cTn id="148" dur="250" fill="hold"/>
                                        <p:tgtEl>
                                          <p:spTgt spid="115"/>
                                        </p:tgtEl>
                                        <p:attrNameLst>
                                          <p:attrName>ppt_w</p:attrName>
                                        </p:attrNameLst>
                                      </p:cBhvr>
                                      <p:tavLst>
                                        <p:tav tm="0">
                                          <p:val>
                                            <p:fltVal val="0"/>
                                          </p:val>
                                        </p:tav>
                                        <p:tav tm="100000">
                                          <p:val>
                                            <p:strVal val="#ppt_w"/>
                                          </p:val>
                                        </p:tav>
                                      </p:tavLst>
                                    </p:anim>
                                    <p:anim calcmode="lin" valueType="num">
                                      <p:cBhvr>
                                        <p:cTn id="149" dur="250" fill="hold"/>
                                        <p:tgtEl>
                                          <p:spTgt spid="115"/>
                                        </p:tgtEl>
                                        <p:attrNameLst>
                                          <p:attrName>ppt_h</p:attrName>
                                        </p:attrNameLst>
                                      </p:cBhvr>
                                      <p:tavLst>
                                        <p:tav tm="0">
                                          <p:val>
                                            <p:fltVal val="0"/>
                                          </p:val>
                                        </p:tav>
                                        <p:tav tm="100000">
                                          <p:val>
                                            <p:strVal val="#ppt_h"/>
                                          </p:val>
                                        </p:tav>
                                      </p:tavLst>
                                    </p:anim>
                                    <p:animEffect transition="in" filter="fade">
                                      <p:cBhvr>
                                        <p:cTn id="150" dur="250"/>
                                        <p:tgtEl>
                                          <p:spTgt spid="115"/>
                                        </p:tgtEl>
                                      </p:cBhvr>
                                    </p:animEffect>
                                  </p:childTnLst>
                                </p:cTn>
                              </p:par>
                            </p:childTnLst>
                          </p:cTn>
                        </p:par>
                        <p:par>
                          <p:cTn id="151" fill="hold">
                            <p:stCondLst>
                              <p:cond delay="5500"/>
                            </p:stCondLst>
                            <p:childTnLst>
                              <p:par>
                                <p:cTn id="152" presetID="53" presetClass="entr" presetSubtype="16" fill="hold" grpId="0" nodeType="afterEffect">
                                  <p:stCondLst>
                                    <p:cond delay="0"/>
                                  </p:stCondLst>
                                  <p:childTnLst>
                                    <p:set>
                                      <p:cBhvr>
                                        <p:cTn id="153" dur="1" fill="hold">
                                          <p:stCondLst>
                                            <p:cond delay="0"/>
                                          </p:stCondLst>
                                        </p:cTn>
                                        <p:tgtEl>
                                          <p:spTgt spid="116"/>
                                        </p:tgtEl>
                                        <p:attrNameLst>
                                          <p:attrName>style.visibility</p:attrName>
                                        </p:attrNameLst>
                                      </p:cBhvr>
                                      <p:to>
                                        <p:strVal val="visible"/>
                                      </p:to>
                                    </p:set>
                                    <p:anim calcmode="lin" valueType="num">
                                      <p:cBhvr>
                                        <p:cTn id="154" dur="250" fill="hold"/>
                                        <p:tgtEl>
                                          <p:spTgt spid="116"/>
                                        </p:tgtEl>
                                        <p:attrNameLst>
                                          <p:attrName>ppt_w</p:attrName>
                                        </p:attrNameLst>
                                      </p:cBhvr>
                                      <p:tavLst>
                                        <p:tav tm="0">
                                          <p:val>
                                            <p:fltVal val="0"/>
                                          </p:val>
                                        </p:tav>
                                        <p:tav tm="100000">
                                          <p:val>
                                            <p:strVal val="#ppt_w"/>
                                          </p:val>
                                        </p:tav>
                                      </p:tavLst>
                                    </p:anim>
                                    <p:anim calcmode="lin" valueType="num">
                                      <p:cBhvr>
                                        <p:cTn id="155" dur="250" fill="hold"/>
                                        <p:tgtEl>
                                          <p:spTgt spid="116"/>
                                        </p:tgtEl>
                                        <p:attrNameLst>
                                          <p:attrName>ppt_h</p:attrName>
                                        </p:attrNameLst>
                                      </p:cBhvr>
                                      <p:tavLst>
                                        <p:tav tm="0">
                                          <p:val>
                                            <p:fltVal val="0"/>
                                          </p:val>
                                        </p:tav>
                                        <p:tav tm="100000">
                                          <p:val>
                                            <p:strVal val="#ppt_h"/>
                                          </p:val>
                                        </p:tav>
                                      </p:tavLst>
                                    </p:anim>
                                    <p:animEffect transition="in" filter="fade">
                                      <p:cBhvr>
                                        <p:cTn id="156" dur="250"/>
                                        <p:tgtEl>
                                          <p:spTgt spid="116"/>
                                        </p:tgtEl>
                                      </p:cBhvr>
                                    </p:animEffect>
                                  </p:childTnLst>
                                </p:cTn>
                              </p:par>
                            </p:childTnLst>
                          </p:cTn>
                        </p:par>
                        <p:par>
                          <p:cTn id="157" fill="hold">
                            <p:stCondLst>
                              <p:cond delay="5750"/>
                            </p:stCondLst>
                            <p:childTnLst>
                              <p:par>
                                <p:cTn id="158" presetID="53" presetClass="entr" presetSubtype="16" fill="hold" grpId="0" nodeType="afterEffect">
                                  <p:stCondLst>
                                    <p:cond delay="0"/>
                                  </p:stCondLst>
                                  <p:childTnLst>
                                    <p:set>
                                      <p:cBhvr>
                                        <p:cTn id="159" dur="1" fill="hold">
                                          <p:stCondLst>
                                            <p:cond delay="0"/>
                                          </p:stCondLst>
                                        </p:cTn>
                                        <p:tgtEl>
                                          <p:spTgt spid="118"/>
                                        </p:tgtEl>
                                        <p:attrNameLst>
                                          <p:attrName>style.visibility</p:attrName>
                                        </p:attrNameLst>
                                      </p:cBhvr>
                                      <p:to>
                                        <p:strVal val="visible"/>
                                      </p:to>
                                    </p:set>
                                    <p:anim calcmode="lin" valueType="num">
                                      <p:cBhvr>
                                        <p:cTn id="160" dur="250" fill="hold"/>
                                        <p:tgtEl>
                                          <p:spTgt spid="118"/>
                                        </p:tgtEl>
                                        <p:attrNameLst>
                                          <p:attrName>ppt_w</p:attrName>
                                        </p:attrNameLst>
                                      </p:cBhvr>
                                      <p:tavLst>
                                        <p:tav tm="0">
                                          <p:val>
                                            <p:fltVal val="0"/>
                                          </p:val>
                                        </p:tav>
                                        <p:tav tm="100000">
                                          <p:val>
                                            <p:strVal val="#ppt_w"/>
                                          </p:val>
                                        </p:tav>
                                      </p:tavLst>
                                    </p:anim>
                                    <p:anim calcmode="lin" valueType="num">
                                      <p:cBhvr>
                                        <p:cTn id="161" dur="250" fill="hold"/>
                                        <p:tgtEl>
                                          <p:spTgt spid="118"/>
                                        </p:tgtEl>
                                        <p:attrNameLst>
                                          <p:attrName>ppt_h</p:attrName>
                                        </p:attrNameLst>
                                      </p:cBhvr>
                                      <p:tavLst>
                                        <p:tav tm="0">
                                          <p:val>
                                            <p:fltVal val="0"/>
                                          </p:val>
                                        </p:tav>
                                        <p:tav tm="100000">
                                          <p:val>
                                            <p:strVal val="#ppt_h"/>
                                          </p:val>
                                        </p:tav>
                                      </p:tavLst>
                                    </p:anim>
                                    <p:animEffect transition="in" filter="fade">
                                      <p:cBhvr>
                                        <p:cTn id="162" dur="2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7" grpId="0" animBg="1"/>
      <p:bldP spid="98" grpId="0" animBg="1"/>
      <p:bldP spid="14" grpId="0" animBg="1"/>
      <p:bldP spid="15" grpId="0" animBg="1"/>
      <p:bldP spid="55" grpId="0" animBg="1"/>
      <p:bldP spid="57" grpId="0" animBg="1"/>
      <p:bldP spid="58" grpId="0" animBg="1"/>
      <p:bldP spid="61" grpId="0" animBg="1"/>
      <p:bldP spid="63" grpId="0" animBg="1"/>
      <p:bldP spid="64" grpId="0" animBg="1"/>
      <p:bldP spid="65" grpId="0" animBg="1"/>
      <p:bldP spid="66" grpId="0" animBg="1"/>
      <p:bldP spid="67" grpId="0" animBg="1"/>
      <p:bldP spid="68" grpId="0" animBg="1"/>
      <p:bldP spid="69" grpId="0" animBg="1"/>
      <p:bldP spid="70" grpId="0" animBg="1"/>
      <p:bldP spid="114" grpId="0" animBg="1"/>
      <p:bldP spid="115" grpId="0" animBg="1"/>
      <p:bldP spid="116" grpId="0" animBg="1"/>
      <p:bldP spid="118" grpId="0" animBg="1"/>
      <p:bldP spid="78" grpId="0" animBg="1"/>
      <p:bldP spid="83" grpId="0" animBg="1"/>
      <p:bldP spid="83" grpId="1" animBg="1"/>
      <p:bldP spid="83" grpId="2" animBg="1"/>
      <p:bldP spid="17" grpId="0" animBg="1"/>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MapControl</a:t>
            </a:r>
            <a:r>
              <a:rPr lang="en-US" dirty="0" smtClean="0"/>
              <a:t/>
            </a:r>
            <a:br>
              <a:rPr lang="en-US" dirty="0" smtClean="0"/>
            </a:br>
            <a:r>
              <a:rPr lang="en-US" sz="3529" dirty="0" smtClean="0"/>
              <a:t>Mode hors-</a:t>
            </a:r>
            <a:r>
              <a:rPr lang="en-US" sz="3529" dirty="0" err="1" smtClean="0"/>
              <a:t>ligne</a:t>
            </a:r>
            <a:r>
              <a:rPr lang="en-US" sz="3529" dirty="0" smtClean="0"/>
              <a:t>, </a:t>
            </a:r>
            <a:r>
              <a:rPr lang="en-US" sz="3529" dirty="0"/>
              <a:t>3D, Street </a:t>
            </a:r>
            <a:r>
              <a:rPr lang="en-US" sz="3529" dirty="0" smtClean="0"/>
              <a:t>Side</a:t>
            </a:r>
            <a:endParaRPr lang="en-US" sz="3529" dirty="0"/>
          </a:p>
        </p:txBody>
      </p:sp>
      <p:grpSp>
        <p:nvGrpSpPr>
          <p:cNvPr id="5" name="Group 4"/>
          <p:cNvGrpSpPr/>
          <p:nvPr/>
        </p:nvGrpSpPr>
        <p:grpSpPr>
          <a:xfrm>
            <a:off x="8253068" y="1612256"/>
            <a:ext cx="2640632" cy="4855634"/>
            <a:chOff x="9074224" y="1834173"/>
            <a:chExt cx="2693582" cy="4953000"/>
          </a:xfrm>
        </p:grpSpPr>
        <p:pic>
          <p:nvPicPr>
            <p:cNvPr id="4" name="Picture 3"/>
            <p:cNvPicPr>
              <a:picLocks noChangeAspect="1"/>
            </p:cNvPicPr>
            <p:nvPr/>
          </p:nvPicPr>
          <p:blipFill>
            <a:blip r:embed="rId3"/>
            <a:stretch>
              <a:fillRect/>
            </a:stretch>
          </p:blipFill>
          <p:spPr>
            <a:xfrm>
              <a:off x="9074224" y="1834173"/>
              <a:ext cx="2693582" cy="4953000"/>
            </a:xfrm>
            <a:prstGeom prst="rect">
              <a:avLst/>
            </a:prstGeom>
          </p:spPr>
        </p:pic>
        <p:sp>
          <p:nvSpPr>
            <p:cNvPr id="3" name="Rectangle 2"/>
            <p:cNvSpPr/>
            <p:nvPr/>
          </p:nvSpPr>
          <p:spPr bwMode="auto">
            <a:xfrm>
              <a:off x="9799637" y="5791675"/>
              <a:ext cx="1752600" cy="15143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e 10"/>
          <p:cNvGrpSpPr/>
          <p:nvPr/>
        </p:nvGrpSpPr>
        <p:grpSpPr>
          <a:xfrm>
            <a:off x="421315" y="1775863"/>
            <a:ext cx="6657975" cy="742843"/>
            <a:chOff x="449890" y="2090188"/>
            <a:chExt cx="6657975" cy="742843"/>
          </a:xfrm>
        </p:grpSpPr>
        <p:sp>
          <p:nvSpPr>
            <p:cNvPr id="7" name="Rectangle 6"/>
            <p:cNvSpPr/>
            <p:nvPr/>
          </p:nvSpPr>
          <p:spPr>
            <a:xfrm>
              <a:off x="449890" y="2463699"/>
              <a:ext cx="2590774" cy="369332"/>
            </a:xfrm>
            <a:prstGeom prst="rect">
              <a:avLst/>
            </a:prstGeom>
          </p:spPr>
          <p:txBody>
            <a:bodyPr wrap="none">
              <a:spAutoFit/>
            </a:bodyPr>
            <a:lstStyle/>
            <a:p>
              <a:r>
                <a:rPr lang="fr-FR" dirty="0">
                  <a:solidFill>
                    <a:srgbClr val="0000FF"/>
                  </a:solidFill>
                  <a:highlight>
                    <a:srgbClr val="FFFFFF"/>
                  </a:highlight>
                  <a:latin typeface="Consolas" panose="020B0609020204030204" pitchFamily="49" charset="0"/>
                </a:rPr>
                <a:t>&lt;</a:t>
              </a:r>
              <a:r>
                <a:rPr lang="fr-FR" dirty="0" err="1">
                  <a:solidFill>
                    <a:srgbClr val="A31515"/>
                  </a:solidFill>
                  <a:highlight>
                    <a:srgbClr val="FFFFFF"/>
                  </a:highlight>
                  <a:latin typeface="Consolas" panose="020B0609020204030204" pitchFamily="49" charset="0"/>
                </a:rPr>
                <a:t>maps</a:t>
              </a:r>
              <a:r>
                <a:rPr lang="fr-FR" dirty="0" err="1">
                  <a:solidFill>
                    <a:srgbClr val="0000FF"/>
                  </a:solidFill>
                  <a:highlight>
                    <a:srgbClr val="FFFFFF"/>
                  </a:highlight>
                  <a:latin typeface="Consolas" panose="020B0609020204030204" pitchFamily="49" charset="0"/>
                </a:rPr>
                <a:t>:</a:t>
              </a:r>
              <a:r>
                <a:rPr lang="fr-FR" dirty="0" err="1">
                  <a:solidFill>
                    <a:srgbClr val="A31515"/>
                  </a:solidFill>
                  <a:highlight>
                    <a:srgbClr val="FFFFFF"/>
                  </a:highlight>
                  <a:latin typeface="Consolas" panose="020B0609020204030204" pitchFamily="49" charset="0"/>
                </a:rPr>
                <a:t>MapControl</a:t>
              </a:r>
              <a:r>
                <a:rPr lang="fr-FR" dirty="0">
                  <a:solidFill>
                    <a:srgbClr val="0000FF"/>
                  </a:solidFill>
                  <a:highlight>
                    <a:srgbClr val="FFFFFF"/>
                  </a:highlight>
                  <a:latin typeface="Consolas" panose="020B0609020204030204" pitchFamily="49" charset="0"/>
                </a:rPr>
                <a:t> /&gt;</a:t>
              </a:r>
              <a:endParaRPr lang="fr-FR" dirty="0"/>
            </a:p>
          </p:txBody>
        </p:sp>
        <p:sp>
          <p:nvSpPr>
            <p:cNvPr id="8" name="Rectangle 7"/>
            <p:cNvSpPr/>
            <p:nvPr/>
          </p:nvSpPr>
          <p:spPr>
            <a:xfrm>
              <a:off x="449890" y="2090188"/>
              <a:ext cx="6657975" cy="369332"/>
            </a:xfrm>
            <a:prstGeom prst="rect">
              <a:avLst/>
            </a:prstGeom>
          </p:spPr>
          <p:txBody>
            <a:bodyPr wrap="square">
              <a:spAutoFit/>
            </a:bodyPr>
            <a:lstStyle/>
            <a:p>
              <a:r>
                <a:rPr lang="fr-FR" dirty="0" err="1">
                  <a:solidFill>
                    <a:srgbClr val="FF0000"/>
                  </a:solidFill>
                  <a:highlight>
                    <a:srgbClr val="FFFFFF"/>
                  </a:highlight>
                  <a:latin typeface="Consolas" panose="020B0609020204030204" pitchFamily="49" charset="0"/>
                </a:rPr>
                <a:t>xmlns</a:t>
              </a:r>
              <a:r>
                <a:rPr lang="fr-FR" dirty="0" err="1">
                  <a:solidFill>
                    <a:srgbClr val="0000FF"/>
                  </a:solidFill>
                  <a:highlight>
                    <a:srgbClr val="FFFFFF"/>
                  </a:highlight>
                  <a:latin typeface="Consolas" panose="020B0609020204030204" pitchFamily="49" charset="0"/>
                </a:rPr>
                <a:t>:</a:t>
              </a:r>
              <a:r>
                <a:rPr lang="fr-FR" dirty="0" err="1">
                  <a:solidFill>
                    <a:srgbClr val="FF0000"/>
                  </a:solidFill>
                  <a:highlight>
                    <a:srgbClr val="FFFFFF"/>
                  </a:highlight>
                  <a:latin typeface="Consolas" panose="020B0609020204030204" pitchFamily="49" charset="0"/>
                </a:rPr>
                <a:t>maps</a:t>
              </a:r>
              <a:r>
                <a:rPr lang="fr-FR" dirty="0">
                  <a:solidFill>
                    <a:srgbClr val="0000FF"/>
                  </a:solidFill>
                  <a:highlight>
                    <a:srgbClr val="FFFFFF"/>
                  </a:highlight>
                  <a:latin typeface="Consolas" panose="020B0609020204030204" pitchFamily="49" charset="0"/>
                </a:rPr>
                <a:t>="</a:t>
              </a:r>
              <a:r>
                <a:rPr lang="fr-FR" dirty="0" err="1">
                  <a:solidFill>
                    <a:srgbClr val="0000FF"/>
                  </a:solidFill>
                  <a:highlight>
                    <a:srgbClr val="FFFFFF"/>
                  </a:highlight>
                  <a:latin typeface="Consolas" panose="020B0609020204030204" pitchFamily="49" charset="0"/>
                </a:rPr>
                <a:t>using:Windows.UI.Xaml.Controls.Maps</a:t>
              </a:r>
              <a:r>
                <a:rPr lang="fr-FR" dirty="0">
                  <a:solidFill>
                    <a:srgbClr val="0000FF"/>
                  </a:solidFill>
                  <a:highlight>
                    <a:srgbClr val="FFFFFF"/>
                  </a:highlight>
                  <a:latin typeface="Consolas" panose="020B0609020204030204" pitchFamily="49" charset="0"/>
                </a:rPr>
                <a:t>"</a:t>
              </a:r>
              <a:endParaRPr lang="fr-FR" dirty="0"/>
            </a:p>
          </p:txBody>
        </p:sp>
      </p:grpSp>
      <p:pic>
        <p:nvPicPr>
          <p:cNvPr id="9" name="Image 8"/>
          <p:cNvPicPr>
            <a:picLocks noChangeAspect="1"/>
          </p:cNvPicPr>
          <p:nvPr/>
        </p:nvPicPr>
        <p:blipFill>
          <a:blip r:embed="rId4"/>
          <a:stretch>
            <a:fillRect/>
          </a:stretch>
        </p:blipFill>
        <p:spPr>
          <a:xfrm>
            <a:off x="591710" y="2833031"/>
            <a:ext cx="5505450" cy="3895669"/>
          </a:xfrm>
          <a:prstGeom prst="rect">
            <a:avLst/>
          </a:prstGeom>
        </p:spPr>
      </p:pic>
    </p:spTree>
    <p:extLst>
      <p:ext uri="{BB962C8B-B14F-4D97-AF65-F5344CB8AC3E}">
        <p14:creationId xmlns:p14="http://schemas.microsoft.com/office/powerpoint/2010/main" val="1867629544"/>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Espace réservé du texte 2"/>
          <p:cNvSpPr>
            <a:spLocks noGrp="1"/>
          </p:cNvSpPr>
          <p:nvPr>
            <p:ph type="body" sz="quarter" idx="10"/>
          </p:nvPr>
        </p:nvSpPr>
        <p:spPr>
          <a:xfrm>
            <a:off x="270795" y="1684477"/>
            <a:ext cx="11653523" cy="1307024"/>
          </a:xfrm>
          <a:prstGeom prst="rect">
            <a:avLst/>
          </a:prstGeom>
        </p:spPr>
        <p:txBody>
          <a:bodyPr/>
          <a:lstStyle/>
          <a:p>
            <a:endParaRPr lang="fr-FR" dirty="0" smtClean="0"/>
          </a:p>
          <a:p>
            <a:endParaRPr lang="fr-FR" dirty="0" smtClean="0"/>
          </a:p>
          <a:p>
            <a:endParaRPr lang="fr-FR" dirty="0" smtClean="0"/>
          </a:p>
        </p:txBody>
      </p:sp>
      <p:sp>
        <p:nvSpPr>
          <p:cNvPr id="4" name="Title 3"/>
          <p:cNvSpPr>
            <a:spLocks noGrp="1"/>
          </p:cNvSpPr>
          <p:nvPr>
            <p:ph type="title"/>
          </p:nvPr>
        </p:nvSpPr>
        <p:spPr/>
        <p:txBody>
          <a:bodyPr/>
          <a:lstStyle/>
          <a:p>
            <a:r>
              <a:rPr lang="en-US" dirty="0" smtClean="0"/>
              <a:t>Petit tour à </a:t>
            </a:r>
            <a:r>
              <a:rPr lang="en-US" dirty="0" err="1" smtClean="0"/>
              <a:t>vélo</a:t>
            </a:r>
            <a:r>
              <a:rPr lang="en-US" dirty="0" smtClean="0"/>
              <a:t> de marque Windows 10</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smtClean="0"/>
              <a:t>Ajout de la fonctionnalité de cartographie</a:t>
            </a:r>
            <a:endParaRPr lang="fr-FR" dirty="0"/>
          </a:p>
        </p:txBody>
      </p:sp>
      <p:pic>
        <p:nvPicPr>
          <p:cNvPr id="13" name="Image 12"/>
          <p:cNvPicPr>
            <a:picLocks noChangeAspect="1"/>
          </p:cNvPicPr>
          <p:nvPr/>
        </p:nvPicPr>
        <p:blipFill>
          <a:blip r:embed="rId3"/>
          <a:stretch>
            <a:fillRect/>
          </a:stretch>
        </p:blipFill>
        <p:spPr>
          <a:xfrm>
            <a:off x="1811274" y="3413245"/>
            <a:ext cx="1932026" cy="2682514"/>
          </a:xfrm>
          <a:prstGeom prst="rect">
            <a:avLst/>
          </a:prstGeom>
        </p:spPr>
      </p:pic>
      <p:pic>
        <p:nvPicPr>
          <p:cNvPr id="11" name="Image 10"/>
          <p:cNvPicPr>
            <a:picLocks noChangeAspect="1"/>
          </p:cNvPicPr>
          <p:nvPr/>
        </p:nvPicPr>
        <p:blipFill>
          <a:blip r:embed="rId4"/>
          <a:stretch>
            <a:fillRect/>
          </a:stretch>
        </p:blipFill>
        <p:spPr>
          <a:xfrm>
            <a:off x="4126846" y="2092104"/>
            <a:ext cx="6007754" cy="2682514"/>
          </a:xfrm>
          <a:prstGeom prst="rect">
            <a:avLst/>
          </a:prstGeom>
        </p:spPr>
      </p:pic>
      <p:pic>
        <p:nvPicPr>
          <p:cNvPr id="12" name="Image 11"/>
          <p:cNvPicPr>
            <a:picLocks noChangeAspect="1"/>
          </p:cNvPicPr>
          <p:nvPr/>
        </p:nvPicPr>
        <p:blipFill>
          <a:blip r:embed="rId5"/>
          <a:stretch>
            <a:fillRect/>
          </a:stretch>
        </p:blipFill>
        <p:spPr>
          <a:xfrm>
            <a:off x="3851023" y="3413245"/>
            <a:ext cx="1932026" cy="2682514"/>
          </a:xfrm>
          <a:prstGeom prst="rect">
            <a:avLst/>
          </a:prstGeom>
        </p:spPr>
      </p:pic>
      <p:sp>
        <p:nvSpPr>
          <p:cNvPr id="14" name="Rectangle 13"/>
          <p:cNvSpPr/>
          <p:nvPr/>
        </p:nvSpPr>
        <p:spPr>
          <a:xfrm>
            <a:off x="6871248" y="5830831"/>
            <a:ext cx="5320752" cy="369332"/>
          </a:xfrm>
          <a:prstGeom prst="rect">
            <a:avLst/>
          </a:prstGeom>
        </p:spPr>
        <p:txBody>
          <a:bodyPr wrap="none">
            <a:spAutoFit/>
          </a:bodyPr>
          <a:lstStyle/>
          <a:p>
            <a:r>
              <a:rPr lang="en-US" dirty="0">
                <a:solidFill>
                  <a:srgbClr val="000000"/>
                </a:solidFill>
                <a:latin typeface="Segoe UI" panose="020B0502040204020203" pitchFamily="34" charset="0"/>
                <a:hlinkClick r:id="rId6"/>
              </a:rPr>
              <a:t>https://github.com/neotechsolutions/evenements</a:t>
            </a:r>
            <a:r>
              <a:rPr lang="en-US" dirty="0" smtClean="0">
                <a:solidFill>
                  <a:srgbClr val="000000"/>
                </a:solidFill>
                <a:latin typeface="Segoe UI" panose="020B0502040204020203" pitchFamily="34" charset="0"/>
                <a:hlinkClick r:id="rId6"/>
              </a:rPr>
              <a:t>/</a:t>
            </a:r>
            <a:endParaRPr lang="en-US" dirty="0" smtClean="0">
              <a:solidFill>
                <a:srgbClr val="000000"/>
              </a:solidFill>
              <a:latin typeface="Segoe UI" panose="020B0502040204020203" pitchFamily="34" charset="0"/>
            </a:endParaRPr>
          </a:p>
        </p:txBody>
      </p:sp>
      <p:pic>
        <p:nvPicPr>
          <p:cNvPr id="16" name="Imag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9380" y="5789543"/>
            <a:ext cx="677863" cy="451908"/>
          </a:xfrm>
          <a:prstGeom prst="rect">
            <a:avLst/>
          </a:prstGeom>
        </p:spPr>
      </p:pic>
    </p:spTree>
    <p:extLst>
      <p:ext uri="{BB962C8B-B14F-4D97-AF65-F5344CB8AC3E}">
        <p14:creationId xmlns:p14="http://schemas.microsoft.com/office/powerpoint/2010/main" val="2006437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1465" y="403978"/>
            <a:ext cx="4460575" cy="6453538"/>
          </a:xfrm>
          <a:prstGeom prst="rect">
            <a:avLst/>
          </a:prstGeom>
        </p:spPr>
      </p:pic>
      <p:sp>
        <p:nvSpPr>
          <p:cNvPr id="4" name="Rectangle 3"/>
          <p:cNvSpPr>
            <a:spLocks/>
          </p:cNvSpPr>
          <p:nvPr/>
        </p:nvSpPr>
        <p:spPr bwMode="auto">
          <a:xfrm>
            <a:off x="273636" y="3744492"/>
            <a:ext cx="9543940" cy="128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defTabSz="1243088" fontAlgn="base">
              <a:lnSpc>
                <a:spcPct val="90000"/>
              </a:lnSpc>
              <a:spcBef>
                <a:spcPct val="0"/>
              </a:spcBef>
              <a:spcAft>
                <a:spcPct val="0"/>
              </a:spcAft>
              <a:defRPr/>
            </a:pPr>
            <a:r>
              <a:rPr lang="en-US" sz="4705" kern="0" dirty="0" err="1" smtClean="0">
                <a:solidFill>
                  <a:srgbClr val="FFFFFF"/>
                </a:solidFill>
                <a:latin typeface="Segoe UI Light"/>
                <a:ea typeface="Segoe UI" pitchFamily="34" charset="0"/>
                <a:cs typeface="Segoe UI Semibold" panose="020B0702040204020203" pitchFamily="34" charset="0"/>
              </a:rPr>
              <a:t>Nouveautés</a:t>
            </a:r>
            <a:endParaRPr lang="en-US" sz="4705" kern="0" dirty="0" smtClean="0">
              <a:solidFill>
                <a:srgbClr val="FFFFFF"/>
              </a:solidFill>
              <a:latin typeface="Segoe UI Light"/>
              <a:ea typeface="Segoe UI" pitchFamily="34" charset="0"/>
              <a:cs typeface="Segoe UI Semibold" panose="020B0702040204020203" pitchFamily="34" charset="0"/>
            </a:endParaRPr>
          </a:p>
          <a:p>
            <a:pPr defTabSz="1243088" fontAlgn="base">
              <a:lnSpc>
                <a:spcPct val="90000"/>
              </a:lnSpc>
              <a:spcBef>
                <a:spcPct val="0"/>
              </a:spcBef>
              <a:spcAft>
                <a:spcPct val="0"/>
              </a:spcAft>
              <a:defRPr/>
            </a:pPr>
            <a:endParaRPr lang="en-US" sz="4705" kern="0" dirty="0">
              <a:solidFill>
                <a:srgbClr val="FFFFFF"/>
              </a:solidFill>
              <a:latin typeface="Segoe UI Ligh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01781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par>
                                <p:cTn id="8" presetID="35" presetClass="path" presetSubtype="0" decel="100000" fill="hold" grpId="1" nodeType="withEffect">
                                  <p:stCondLst>
                                    <p:cond delay="0"/>
                                  </p:stCondLst>
                                  <p:childTnLst>
                                    <p:animMotion origin="layout" path="M -0.05553 0.00023 L 2.87975E-6 0.00023 " pathEditMode="relative" rAng="0" ptsTypes="AA">
                                      <p:cBhvr>
                                        <p:cTn id="9" dur="800" fill="hold"/>
                                        <p:tgtEl>
                                          <p:spTgt spid="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3800" y="365126"/>
            <a:ext cx="10515600" cy="1325563"/>
          </a:xfrm>
        </p:spPr>
        <p:txBody>
          <a:bodyPr>
            <a:normAutofit fontScale="90000"/>
          </a:bodyPr>
          <a:lstStyle/>
          <a:p>
            <a:r>
              <a:rPr lang="en-US" sz="4705" spc="-100" dirty="0" err="1">
                <a:ln w="3175">
                  <a:noFill/>
                </a:ln>
                <a:gradFill>
                  <a:gsLst>
                    <a:gs pos="1250">
                      <a:schemeClr val="tx1"/>
                    </a:gs>
                    <a:gs pos="100000">
                      <a:schemeClr val="tx1"/>
                    </a:gs>
                  </a:gsLst>
                  <a:lin ang="5400000" scaled="0"/>
                </a:gradFill>
                <a:ea typeface="+mn-ea"/>
                <a:cs typeface="Segoe UI" pitchFamily="34" charset="0"/>
              </a:rPr>
              <a:t>Nouveautés</a:t>
            </a:r>
            <a:r>
              <a:rPr lang="en-US" dirty="0" smtClean="0"/>
              <a:t/>
            </a:r>
            <a:br>
              <a:rPr lang="en-US" dirty="0" smtClean="0"/>
            </a:br>
            <a:endParaRPr lang="en-US" dirty="0"/>
          </a:p>
        </p:txBody>
      </p:sp>
      <p:sp>
        <p:nvSpPr>
          <p:cNvPr id="4" name="Rectangle 3"/>
          <p:cNvSpPr/>
          <p:nvPr/>
        </p:nvSpPr>
        <p:spPr>
          <a:xfrm>
            <a:off x="627679" y="1555280"/>
            <a:ext cx="1984974" cy="1320129"/>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smtClean="0">
                <a:solidFill>
                  <a:srgbClr val="FFFFFF"/>
                </a:solidFill>
                <a:latin typeface="Segoe UI Light" panose="020B0502040204020203" pitchFamily="34" charset="0"/>
                <a:cs typeface="Segoe UI Light" panose="020B0502040204020203" pitchFamily="34" charset="0"/>
              </a:rPr>
              <a:t>Cortana</a:t>
            </a:r>
            <a:endParaRPr lang="fr-FR" sz="1600" dirty="0">
              <a:solidFill>
                <a:srgbClr val="FFFFFF"/>
              </a:solidFill>
              <a:latin typeface="Segoe UI Light" panose="020B0502040204020203" pitchFamily="34" charset="0"/>
              <a:cs typeface="Segoe UI Light" panose="020B0502040204020203" pitchFamily="34" charset="0"/>
            </a:endParaRPr>
          </a:p>
        </p:txBody>
      </p:sp>
      <p:sp>
        <p:nvSpPr>
          <p:cNvPr id="7" name="Rectangle 6"/>
          <p:cNvSpPr/>
          <p:nvPr/>
        </p:nvSpPr>
        <p:spPr>
          <a:xfrm>
            <a:off x="2865593" y="1555278"/>
            <a:ext cx="1984977" cy="1320131"/>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a:solidFill>
                  <a:srgbClr val="FFFFFF"/>
                </a:solidFill>
                <a:latin typeface="Segoe UI Light" panose="020B0502040204020203" pitchFamily="34" charset="0"/>
                <a:cs typeface="Segoe UI Light" panose="020B0502040204020203" pitchFamily="34" charset="0"/>
              </a:rPr>
              <a:t>Stockage partagé</a:t>
            </a:r>
          </a:p>
        </p:txBody>
      </p:sp>
      <p:sp>
        <p:nvSpPr>
          <p:cNvPr id="8" name="Rectangle 7"/>
          <p:cNvSpPr/>
          <p:nvPr/>
        </p:nvSpPr>
        <p:spPr>
          <a:xfrm>
            <a:off x="5103510" y="1555278"/>
            <a:ext cx="1984977" cy="1320131"/>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a:solidFill>
                  <a:srgbClr val="FFFFFF"/>
                </a:solidFill>
                <a:latin typeface="Segoe UI Light" panose="020B0502040204020203" pitchFamily="34" charset="0"/>
                <a:cs typeface="Segoe UI Light" panose="020B0502040204020203" pitchFamily="34" charset="0"/>
              </a:rPr>
              <a:t>Service d’application</a:t>
            </a:r>
          </a:p>
        </p:txBody>
      </p:sp>
      <p:sp>
        <p:nvSpPr>
          <p:cNvPr id="13" name="Rectangle 12"/>
          <p:cNvSpPr/>
          <p:nvPr/>
        </p:nvSpPr>
        <p:spPr>
          <a:xfrm>
            <a:off x="7341427" y="1555278"/>
            <a:ext cx="1984977" cy="1320131"/>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smtClean="0">
                <a:solidFill>
                  <a:srgbClr val="FFFFFF"/>
                </a:solidFill>
                <a:latin typeface="Segoe UI Light" panose="020B0502040204020203" pitchFamily="34" charset="0"/>
                <a:cs typeface="Segoe UI Light" panose="020B0502040204020203" pitchFamily="34" charset="0"/>
              </a:rPr>
              <a:t>App-to-App communication</a:t>
            </a:r>
            <a:endParaRPr lang="fr-FR" sz="2000" dirty="0">
              <a:solidFill>
                <a:srgbClr val="FFFFFF"/>
              </a:solidFill>
              <a:latin typeface="Segoe UI Light" panose="020B0502040204020203" pitchFamily="34" charset="0"/>
              <a:cs typeface="Segoe UI Light" panose="020B0502040204020203" pitchFamily="34" charset="0"/>
            </a:endParaRPr>
          </a:p>
        </p:txBody>
      </p:sp>
      <p:sp>
        <p:nvSpPr>
          <p:cNvPr id="15" name="Rectangle 14"/>
          <p:cNvSpPr/>
          <p:nvPr/>
        </p:nvSpPr>
        <p:spPr>
          <a:xfrm>
            <a:off x="9579344" y="1555278"/>
            <a:ext cx="1984977" cy="1320131"/>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smtClean="0">
                <a:solidFill>
                  <a:srgbClr val="FFFFFF"/>
                </a:solidFill>
                <a:latin typeface="Segoe UI Light" panose="020B0502040204020203" pitchFamily="34" charset="0"/>
                <a:cs typeface="Segoe UI Light" panose="020B0502040204020203" pitchFamily="34" charset="0"/>
              </a:rPr>
              <a:t>Networking</a:t>
            </a:r>
            <a:endParaRPr lang="fr-FR" sz="2000" dirty="0">
              <a:solidFill>
                <a:srgbClr val="FFFFFF"/>
              </a:solidFill>
              <a:latin typeface="Segoe UI Light" panose="020B0502040204020203" pitchFamily="34" charset="0"/>
              <a:cs typeface="Segoe UI Light" panose="020B0502040204020203" pitchFamily="34" charset="0"/>
            </a:endParaRPr>
          </a:p>
        </p:txBody>
      </p:sp>
      <p:sp>
        <p:nvSpPr>
          <p:cNvPr id="17" name="Rectangle 16"/>
          <p:cNvSpPr/>
          <p:nvPr/>
        </p:nvSpPr>
        <p:spPr>
          <a:xfrm>
            <a:off x="627679" y="3260457"/>
            <a:ext cx="1984974" cy="1320129"/>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smtClean="0">
                <a:solidFill>
                  <a:srgbClr val="FFFFFF"/>
                </a:solidFill>
                <a:latin typeface="Segoe UI Light" panose="020B0502040204020203" pitchFamily="34" charset="0"/>
                <a:cs typeface="Segoe UI Light" panose="020B0502040204020203" pitchFamily="34" charset="0"/>
              </a:rPr>
              <a:t>Reconnaissance vocale</a:t>
            </a:r>
            <a:endParaRPr lang="fr-FR" sz="1600" dirty="0">
              <a:solidFill>
                <a:srgbClr val="FFFFFF"/>
              </a:solidFill>
              <a:latin typeface="Segoe UI Light" panose="020B0502040204020203" pitchFamily="34" charset="0"/>
              <a:cs typeface="Segoe UI Light" panose="020B0502040204020203" pitchFamily="34" charset="0"/>
            </a:endParaRPr>
          </a:p>
        </p:txBody>
      </p:sp>
      <p:sp>
        <p:nvSpPr>
          <p:cNvPr id="18" name="Rectangle 17"/>
          <p:cNvSpPr/>
          <p:nvPr/>
        </p:nvSpPr>
        <p:spPr>
          <a:xfrm>
            <a:off x="2865593" y="3260455"/>
            <a:ext cx="1984977" cy="1320131"/>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smtClean="0">
                <a:solidFill>
                  <a:srgbClr val="FFFFFF"/>
                </a:solidFill>
                <a:latin typeface="Segoe UI Light" panose="020B0502040204020203" pitchFamily="34" charset="0"/>
                <a:cs typeface="Segoe UI Light" panose="020B0502040204020203" pitchFamily="34" charset="0"/>
              </a:rPr>
              <a:t>Cartes</a:t>
            </a:r>
            <a:endParaRPr lang="fr-FR" sz="2000" dirty="0">
              <a:solidFill>
                <a:srgbClr val="FFFFFF"/>
              </a:solidFill>
              <a:latin typeface="Segoe UI Light" panose="020B0502040204020203" pitchFamily="34" charset="0"/>
              <a:cs typeface="Segoe UI Light" panose="020B0502040204020203" pitchFamily="34" charset="0"/>
            </a:endParaRPr>
          </a:p>
        </p:txBody>
      </p:sp>
      <p:sp>
        <p:nvSpPr>
          <p:cNvPr id="19" name="Rectangle 18"/>
          <p:cNvSpPr/>
          <p:nvPr/>
        </p:nvSpPr>
        <p:spPr>
          <a:xfrm>
            <a:off x="5103510" y="3260455"/>
            <a:ext cx="1984977" cy="1320131"/>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smtClean="0">
                <a:solidFill>
                  <a:srgbClr val="FFFFFF"/>
                </a:solidFill>
                <a:latin typeface="Segoe UI Light" panose="020B0502040204020203" pitchFamily="34" charset="0"/>
                <a:cs typeface="Segoe UI Light" panose="020B0502040204020203" pitchFamily="34" charset="0"/>
              </a:rPr>
              <a:t>Raccourcis clavier</a:t>
            </a:r>
            <a:endParaRPr lang="fr-FR" sz="2000" dirty="0">
              <a:solidFill>
                <a:srgbClr val="FFFFFF"/>
              </a:solidFill>
              <a:latin typeface="Segoe UI Light" panose="020B0502040204020203" pitchFamily="34" charset="0"/>
              <a:cs typeface="Segoe UI Light" panose="020B0502040204020203" pitchFamily="34" charset="0"/>
            </a:endParaRPr>
          </a:p>
        </p:txBody>
      </p:sp>
      <p:sp>
        <p:nvSpPr>
          <p:cNvPr id="20" name="Rectangle 19"/>
          <p:cNvSpPr/>
          <p:nvPr/>
        </p:nvSpPr>
        <p:spPr>
          <a:xfrm>
            <a:off x="7341427" y="3260455"/>
            <a:ext cx="1984977" cy="1320131"/>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smtClean="0">
                <a:solidFill>
                  <a:srgbClr val="FFFFFF"/>
                </a:solidFill>
                <a:latin typeface="Segoe UI Light" panose="020B0502040204020203" pitchFamily="34" charset="0"/>
                <a:cs typeface="Segoe UI Light" panose="020B0502040204020203" pitchFamily="34" charset="0"/>
              </a:rPr>
              <a:t>Media</a:t>
            </a:r>
            <a:endParaRPr lang="fr-FR" sz="2000" dirty="0">
              <a:solidFill>
                <a:srgbClr val="FFFFFF"/>
              </a:solidFill>
              <a:latin typeface="Segoe UI Light" panose="020B0502040204020203" pitchFamily="34" charset="0"/>
              <a:cs typeface="Segoe UI Light" panose="020B0502040204020203" pitchFamily="34" charset="0"/>
            </a:endParaRPr>
          </a:p>
        </p:txBody>
      </p:sp>
      <p:sp>
        <p:nvSpPr>
          <p:cNvPr id="21" name="Rectangle 20"/>
          <p:cNvSpPr/>
          <p:nvPr/>
        </p:nvSpPr>
        <p:spPr>
          <a:xfrm>
            <a:off x="9579344" y="3260455"/>
            <a:ext cx="1984977" cy="1320131"/>
          </a:xfrm>
          <a:prstGeom prst="rect">
            <a:avLst/>
          </a:prstGeom>
          <a:solidFill>
            <a:srgbClr val="0070C0"/>
          </a:solidFill>
          <a:ln>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2000" dirty="0" err="1">
                <a:solidFill>
                  <a:srgbClr val="FFFFFF"/>
                </a:solidFill>
                <a:latin typeface="Segoe UI Light" panose="020B0502040204020203" pitchFamily="34" charset="0"/>
                <a:cs typeface="Segoe UI Light" panose="020B0502040204020203" pitchFamily="34" charset="0"/>
              </a:rPr>
              <a:t>D</a:t>
            </a:r>
            <a:r>
              <a:rPr lang="fr-FR" sz="2000" dirty="0" err="1" smtClean="0">
                <a:solidFill>
                  <a:srgbClr val="FFFFFF"/>
                </a:solidFill>
                <a:latin typeface="Segoe UI Light" panose="020B0502040204020203" pitchFamily="34" charset="0"/>
                <a:cs typeface="Segoe UI Light" panose="020B0502040204020203" pitchFamily="34" charset="0"/>
              </a:rPr>
              <a:t>evices</a:t>
            </a:r>
            <a:endParaRPr lang="fr-FR" sz="2000" dirty="0">
              <a:solidFill>
                <a:srgbClr val="FFFFFF"/>
              </a:solidFill>
              <a:latin typeface="Segoe UI Light" panose="020B0502040204020203" pitchFamily="34" charset="0"/>
              <a:cs typeface="Segoe UI Light" panose="020B0502040204020203" pitchFamily="34" charset="0"/>
            </a:endParaRPr>
          </a:p>
        </p:txBody>
      </p:sp>
      <p:sp>
        <p:nvSpPr>
          <p:cNvPr id="22" name="Title 2"/>
          <p:cNvSpPr txBox="1">
            <a:spLocks/>
          </p:cNvSpPr>
          <p:nvPr/>
        </p:nvSpPr>
        <p:spPr>
          <a:xfrm>
            <a:off x="2612653" y="5863401"/>
            <a:ext cx="11655840" cy="899665"/>
          </a:xfrm>
          <a:prstGeom prst="rect">
            <a:avLst/>
          </a:prstGeom>
        </p:spPr>
        <p:txBody>
          <a:bodyPr/>
          <a:lstStyle>
            <a:lvl1pPr algn="l" defTabSz="913960" rtl="0" eaLnBrk="1" latinLnBrk="0" hangingPunct="1">
              <a:lnSpc>
                <a:spcPct val="90000"/>
              </a:lnSpc>
              <a:spcBef>
                <a:spcPct val="0"/>
              </a:spcBef>
              <a:buNone/>
              <a:defRPr lang="en-US" sz="5200" b="0" kern="1200" cap="none" spc="-100" baseline="0" dirty="0">
                <a:ln w="3175">
                  <a:noFill/>
                </a:ln>
                <a:solidFill>
                  <a:srgbClr val="616161"/>
                </a:solidFill>
                <a:effectLst/>
                <a:latin typeface="Segoe UI Light"/>
                <a:ea typeface="+mn-ea"/>
                <a:cs typeface="Segoe ui light (Headings)"/>
              </a:defRPr>
            </a:lvl1pPr>
          </a:lstStyle>
          <a:p>
            <a:r>
              <a:rPr lang="fr-FR" sz="2800" dirty="0"/>
              <a:t>https://dev.windows.com/fr-fr/getstarted/whats-new-windows-10</a:t>
            </a:r>
            <a:r>
              <a:rPr lang="fr-FR" sz="2800" dirty="0" smtClean="0"/>
              <a:t/>
            </a:r>
            <a:br>
              <a:rPr lang="fr-FR" sz="2800" dirty="0" smtClean="0"/>
            </a:br>
            <a:endParaRPr lang="fr-FR" sz="2800" dirty="0"/>
          </a:p>
        </p:txBody>
      </p:sp>
      <p:sp>
        <p:nvSpPr>
          <p:cNvPr id="23" name="Title 2"/>
          <p:cNvSpPr txBox="1">
            <a:spLocks/>
          </p:cNvSpPr>
          <p:nvPr/>
        </p:nvSpPr>
        <p:spPr>
          <a:xfrm>
            <a:off x="9177251" y="4782755"/>
            <a:ext cx="5091242" cy="899665"/>
          </a:xfrm>
          <a:prstGeom prst="rect">
            <a:avLst/>
          </a:prstGeom>
        </p:spPr>
        <p:txBody>
          <a:bodyPr/>
          <a:lstStyle>
            <a:lvl1pPr algn="l" defTabSz="913960" rtl="0" eaLnBrk="1" latinLnBrk="0" hangingPunct="1">
              <a:lnSpc>
                <a:spcPct val="90000"/>
              </a:lnSpc>
              <a:spcBef>
                <a:spcPct val="0"/>
              </a:spcBef>
              <a:buNone/>
              <a:defRPr lang="en-US" sz="5200" b="0" kern="1200" cap="none" spc="-100" baseline="0" dirty="0">
                <a:ln w="3175">
                  <a:noFill/>
                </a:ln>
                <a:solidFill>
                  <a:srgbClr val="616161"/>
                </a:solidFill>
                <a:effectLst/>
                <a:latin typeface="Segoe UI Light"/>
                <a:ea typeface="+mn-ea"/>
                <a:cs typeface="Segoe ui light (Headings)"/>
              </a:defRPr>
            </a:lvl1pPr>
          </a:lstStyle>
          <a:p>
            <a:r>
              <a:rPr lang="fr-FR" sz="2800" dirty="0" smtClean="0"/>
              <a:t>(et plein d’autres)</a:t>
            </a:r>
            <a:br>
              <a:rPr lang="fr-FR" sz="2800" dirty="0" smtClean="0"/>
            </a:br>
            <a:endParaRPr lang="fr-FR" sz="2800" dirty="0"/>
          </a:p>
        </p:txBody>
      </p:sp>
    </p:spTree>
    <p:extLst>
      <p:ext uri="{BB962C8B-B14F-4D97-AF65-F5344CB8AC3E}">
        <p14:creationId xmlns:p14="http://schemas.microsoft.com/office/powerpoint/2010/main" val="2577477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9924959" y="1917856"/>
            <a:ext cx="1756726" cy="3804297"/>
            <a:chOff x="3298535" y="1681018"/>
            <a:chExt cx="1756975" cy="3804837"/>
          </a:xfrm>
        </p:grpSpPr>
        <p:pic>
          <p:nvPicPr>
            <p:cNvPr id="31" name="Picture 30"/>
            <p:cNvPicPr>
              <a:picLocks noChangeAspect="1"/>
            </p:cNvPicPr>
            <p:nvPr/>
          </p:nvPicPr>
          <p:blipFill rotWithShape="1">
            <a:blip r:embed="rId2" cstate="print">
              <a:extLst>
                <a:ext uri="{28A0092B-C50C-407E-A947-70E740481C1C}">
                  <a14:useLocalDpi xmlns:a14="http://schemas.microsoft.com/office/drawing/2010/main" val="0"/>
                </a:ext>
              </a:extLst>
            </a:blip>
            <a:srcRect l="28877" t="8958" r="28564" b="9155"/>
            <a:stretch/>
          </p:blipFill>
          <p:spPr>
            <a:xfrm>
              <a:off x="3298535" y="1681018"/>
              <a:ext cx="1756975" cy="3380510"/>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4536" y="2105345"/>
              <a:ext cx="1402007" cy="2474346"/>
            </a:xfrm>
            <a:prstGeom prst="rect">
              <a:avLst/>
            </a:prstGeom>
          </p:spPr>
        </p:pic>
        <p:sp>
          <p:nvSpPr>
            <p:cNvPr id="33" name="TextBox 32"/>
            <p:cNvSpPr txBox="1"/>
            <p:nvPr/>
          </p:nvSpPr>
          <p:spPr>
            <a:xfrm>
              <a:off x="4151754" y="5107489"/>
              <a:ext cx="707345" cy="369384"/>
            </a:xfrm>
            <a:prstGeom prst="rect">
              <a:avLst/>
            </a:prstGeom>
            <a:noFill/>
          </p:spPr>
          <p:txBody>
            <a:bodyPr wrap="none" rtlCol="0">
              <a:spAutoFit/>
            </a:bodyPr>
            <a:lstStyle/>
            <a:p>
              <a:pPr defTabSz="914367"/>
              <a:r>
                <a:rPr lang="en-US" dirty="0">
                  <a:solidFill>
                    <a:srgbClr val="404040">
                      <a:lumMod val="65000"/>
                      <a:lumOff val="35000"/>
                    </a:srgbClr>
                  </a:solidFill>
                </a:rPr>
                <a:t>maps</a:t>
              </a:r>
            </a:p>
          </p:txBody>
        </p:sp>
        <p:pic>
          <p:nvPicPr>
            <p:cNvPr id="34" name="Picture 33"/>
            <p:cNvPicPr>
              <a:picLocks noChangeAspect="1"/>
            </p:cNvPicPr>
            <p:nvPr/>
          </p:nvPicPr>
          <p:blipFill>
            <a:blip r:embed="rId4"/>
            <a:stretch>
              <a:fillRect/>
            </a:stretch>
          </p:blipFill>
          <p:spPr>
            <a:xfrm>
              <a:off x="3440554" y="5133381"/>
              <a:ext cx="800212" cy="352474"/>
            </a:xfrm>
            <a:prstGeom prst="rect">
              <a:avLst/>
            </a:prstGeom>
          </p:spPr>
        </p:pic>
      </p:grpSp>
      <p:sp>
        <p:nvSpPr>
          <p:cNvPr id="2" name="Title 1"/>
          <p:cNvSpPr>
            <a:spLocks noGrp="1"/>
          </p:cNvSpPr>
          <p:nvPr>
            <p:ph type="title"/>
          </p:nvPr>
        </p:nvSpPr>
        <p:spPr/>
        <p:txBody>
          <a:bodyPr/>
          <a:lstStyle/>
          <a:p>
            <a:r>
              <a:rPr lang="en-GB" b="0" dirty="0" err="1"/>
              <a:t>Penser</a:t>
            </a:r>
            <a:r>
              <a:rPr lang="en-GB" b="0" dirty="0"/>
              <a:t> ‘Web Services </a:t>
            </a:r>
            <a:r>
              <a:rPr lang="en-GB" b="0" dirty="0" err="1"/>
              <a:t>sur</a:t>
            </a:r>
            <a:r>
              <a:rPr lang="en-GB" b="0" dirty="0"/>
              <a:t> device’</a:t>
            </a:r>
            <a:endParaRPr lang="fr-FR" b="0" dirty="0"/>
          </a:p>
        </p:txBody>
      </p:sp>
      <p:grpSp>
        <p:nvGrpSpPr>
          <p:cNvPr id="5" name="Group 35"/>
          <p:cNvGrpSpPr/>
          <p:nvPr/>
        </p:nvGrpSpPr>
        <p:grpSpPr>
          <a:xfrm>
            <a:off x="1575753" y="1968517"/>
            <a:ext cx="2066207" cy="1574871"/>
            <a:chOff x="9995362" y="3644424"/>
            <a:chExt cx="1583790" cy="1071410"/>
          </a:xfrm>
        </p:grpSpPr>
        <p:pic>
          <p:nvPicPr>
            <p:cNvPr id="6"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8"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grpSp>
        <p:nvGrpSpPr>
          <p:cNvPr id="10" name="Group 35"/>
          <p:cNvGrpSpPr/>
          <p:nvPr/>
        </p:nvGrpSpPr>
        <p:grpSpPr>
          <a:xfrm>
            <a:off x="1575753" y="4694765"/>
            <a:ext cx="2066207" cy="1574871"/>
            <a:chOff x="9995362" y="3644424"/>
            <a:chExt cx="1583790" cy="1071410"/>
          </a:xfrm>
        </p:grpSpPr>
        <p:pic>
          <p:nvPicPr>
            <p:cNvPr id="11"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13"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15" name="TextBox 14"/>
          <p:cNvSpPr txBox="1"/>
          <p:nvPr/>
        </p:nvSpPr>
        <p:spPr>
          <a:xfrm>
            <a:off x="1786969" y="1433249"/>
            <a:ext cx="1700768" cy="475769"/>
          </a:xfrm>
          <a:prstGeom prst="rect">
            <a:avLst/>
          </a:prstGeom>
          <a:noFill/>
        </p:spPr>
        <p:txBody>
          <a:bodyPr wrap="square" lIns="137141" tIns="109712" rIns="137141" bIns="109712" rtlCol="0">
            <a:spAutoFit/>
          </a:bodyPr>
          <a:lstStyle/>
          <a:p>
            <a:pPr defTabSz="914225">
              <a:lnSpc>
                <a:spcPct val="90000"/>
              </a:lnSpc>
              <a:spcBef>
                <a:spcPts val="600"/>
              </a:spcBef>
            </a:pPr>
            <a:r>
              <a:rPr lang="en-GB" dirty="0">
                <a:solidFill>
                  <a:srgbClr val="737373"/>
                </a:solidFill>
              </a:rPr>
              <a:t>Client App A</a:t>
            </a:r>
          </a:p>
        </p:txBody>
      </p:sp>
      <p:sp>
        <p:nvSpPr>
          <p:cNvPr id="16" name="TextBox 15"/>
          <p:cNvSpPr txBox="1"/>
          <p:nvPr/>
        </p:nvSpPr>
        <p:spPr>
          <a:xfrm>
            <a:off x="1747965" y="4199440"/>
            <a:ext cx="1700768" cy="475769"/>
          </a:xfrm>
          <a:prstGeom prst="rect">
            <a:avLst/>
          </a:prstGeom>
          <a:noFill/>
        </p:spPr>
        <p:txBody>
          <a:bodyPr wrap="square" lIns="137141" tIns="109712" rIns="137141" bIns="109712" rtlCol="0">
            <a:spAutoFit/>
          </a:bodyPr>
          <a:lstStyle/>
          <a:p>
            <a:pPr defTabSz="914225">
              <a:lnSpc>
                <a:spcPct val="90000"/>
              </a:lnSpc>
              <a:spcBef>
                <a:spcPts val="600"/>
              </a:spcBef>
            </a:pPr>
            <a:r>
              <a:rPr lang="en-GB" dirty="0">
                <a:solidFill>
                  <a:srgbClr val="737373"/>
                </a:solidFill>
              </a:rPr>
              <a:t>Client App B</a:t>
            </a:r>
          </a:p>
        </p:txBody>
      </p:sp>
      <p:pic>
        <p:nvPicPr>
          <p:cNvPr id="19" name="Picture 37"/>
          <p:cNvPicPr>
            <a:picLocks noChangeAspect="1"/>
          </p:cNvPicPr>
          <p:nvPr/>
        </p:nvPicPr>
        <p:blipFill>
          <a:blip r:embed="rId9" cstate="print">
            <a:extLst>
              <a:ext uri="{BEBA8EAE-BF5A-486C-A8C5-ECC9F3942E4B}">
                <a14:imgProps xmlns:a14="http://schemas.microsoft.com/office/drawing/2010/main">
                  <a14:imgLayer r:embed="rId10">
                    <a14:imgEffect>
                      <a14:artisticChalkSketch/>
                    </a14:imgEffect>
                  </a14:imgLayer>
                </a14:imgProps>
              </a:ext>
              <a:ext uri="{28A0092B-C50C-407E-A947-70E740481C1C}">
                <a14:useLocalDpi xmlns:a14="http://schemas.microsoft.com/office/drawing/2010/main" val="0"/>
              </a:ext>
            </a:extLst>
          </a:blip>
          <a:stretch>
            <a:fillRect/>
          </a:stretch>
        </p:blipFill>
        <p:spPr>
          <a:xfrm>
            <a:off x="8624568" y="2203525"/>
            <a:ext cx="1778773" cy="1126792"/>
          </a:xfrm>
          <a:prstGeom prst="rect">
            <a:avLst/>
          </a:prstGeom>
        </p:spPr>
      </p:pic>
      <p:sp>
        <p:nvSpPr>
          <p:cNvPr id="23" name="TextBox 22"/>
          <p:cNvSpPr txBox="1"/>
          <p:nvPr/>
        </p:nvSpPr>
        <p:spPr>
          <a:xfrm>
            <a:off x="8574881" y="2129290"/>
            <a:ext cx="1900343" cy="475769"/>
          </a:xfrm>
          <a:prstGeom prst="rect">
            <a:avLst/>
          </a:prstGeom>
          <a:noFill/>
          <a:ln>
            <a:solidFill>
              <a:schemeClr val="accent1"/>
            </a:solidFill>
            <a:prstDash val="dash"/>
          </a:ln>
        </p:spPr>
        <p:txBody>
          <a:bodyPr wrap="square" lIns="137141" tIns="109712" rIns="137141" bIns="109712" rtlCol="0">
            <a:spAutoFit/>
          </a:bodyPr>
          <a:lstStyle/>
          <a:p>
            <a:pPr defTabSz="914225">
              <a:lnSpc>
                <a:spcPct val="90000"/>
              </a:lnSpc>
              <a:spcBef>
                <a:spcPts val="600"/>
              </a:spcBef>
            </a:pPr>
            <a:endParaRPr lang="en-GB" dirty="0" err="1">
              <a:solidFill>
                <a:srgbClr val="737373"/>
              </a:solidFill>
            </a:endParaRPr>
          </a:p>
        </p:txBody>
      </p:sp>
      <p:grpSp>
        <p:nvGrpSpPr>
          <p:cNvPr id="25" name="Group 24"/>
          <p:cNvGrpSpPr/>
          <p:nvPr/>
        </p:nvGrpSpPr>
        <p:grpSpPr>
          <a:xfrm>
            <a:off x="8759845" y="3974631"/>
            <a:ext cx="1530410" cy="1305154"/>
            <a:chOff x="8749124" y="4360673"/>
            <a:chExt cx="1530627" cy="1305339"/>
          </a:xfrm>
        </p:grpSpPr>
        <p:sp>
          <p:nvSpPr>
            <p:cNvPr id="22" name="TextBox 21"/>
            <p:cNvSpPr txBox="1"/>
            <p:nvPr/>
          </p:nvSpPr>
          <p:spPr>
            <a:xfrm>
              <a:off x="8749124" y="4360673"/>
              <a:ext cx="1530627" cy="475836"/>
            </a:xfrm>
            <a:prstGeom prst="rect">
              <a:avLst/>
            </a:prstGeom>
            <a:noFill/>
            <a:ln>
              <a:solidFill>
                <a:schemeClr val="accent1"/>
              </a:solidFill>
            </a:ln>
          </p:spPr>
          <p:txBody>
            <a:bodyPr wrap="square" lIns="137141" tIns="109712" rIns="137141" bIns="109712" rtlCol="0">
              <a:spAutoFit/>
            </a:bodyPr>
            <a:lstStyle/>
            <a:p>
              <a:pPr defTabSz="914225">
                <a:lnSpc>
                  <a:spcPct val="90000"/>
                </a:lnSpc>
                <a:spcBef>
                  <a:spcPts val="600"/>
                </a:spcBef>
              </a:pPr>
              <a:endParaRPr lang="en-GB" dirty="0" err="1">
                <a:solidFill>
                  <a:srgbClr val="737373"/>
                </a:solidFill>
              </a:endParaRPr>
            </a:p>
          </p:txBody>
        </p:sp>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04837" y="4446812"/>
              <a:ext cx="1219200" cy="1219200"/>
            </a:xfrm>
            <a:prstGeom prst="rect">
              <a:avLst/>
            </a:prstGeom>
          </p:spPr>
        </p:pic>
      </p:grpSp>
      <p:sp>
        <p:nvSpPr>
          <p:cNvPr id="26" name="Left-Right Arrow 25"/>
          <p:cNvSpPr/>
          <p:nvPr/>
        </p:nvSpPr>
        <p:spPr>
          <a:xfrm rot="797453">
            <a:off x="3712009" y="3423639"/>
            <a:ext cx="5050529" cy="49178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GB" sz="2000" dirty="0" err="1">
              <a:solidFill>
                <a:prstClr val="white"/>
              </a:solidFill>
            </a:endParaRPr>
          </a:p>
        </p:txBody>
      </p:sp>
      <p:sp>
        <p:nvSpPr>
          <p:cNvPr id="27" name="Left-Right Arrow 26"/>
          <p:cNvSpPr/>
          <p:nvPr/>
        </p:nvSpPr>
        <p:spPr>
          <a:xfrm rot="20841472">
            <a:off x="3846436" y="5035967"/>
            <a:ext cx="4926425" cy="49178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225">
              <a:lnSpc>
                <a:spcPct val="90000"/>
              </a:lnSpc>
              <a:spcBef>
                <a:spcPts val="600"/>
              </a:spcBef>
            </a:pPr>
            <a:endParaRPr lang="en-GB" sz="2000" dirty="0" err="1">
              <a:solidFill>
                <a:prstClr val="white"/>
              </a:solidFill>
            </a:endParaRPr>
          </a:p>
        </p:txBody>
      </p:sp>
      <p:sp>
        <p:nvSpPr>
          <p:cNvPr id="29" name="TextBox 28"/>
          <p:cNvSpPr txBox="1"/>
          <p:nvPr/>
        </p:nvSpPr>
        <p:spPr>
          <a:xfrm>
            <a:off x="8591978" y="3622389"/>
            <a:ext cx="1984233" cy="475769"/>
          </a:xfrm>
          <a:prstGeom prst="rect">
            <a:avLst/>
          </a:prstGeom>
          <a:noFill/>
        </p:spPr>
        <p:txBody>
          <a:bodyPr wrap="square" lIns="137141" tIns="109712" rIns="137141" bIns="109712" rtlCol="0">
            <a:spAutoFit/>
          </a:bodyPr>
          <a:lstStyle/>
          <a:p>
            <a:pPr defTabSz="914225">
              <a:lnSpc>
                <a:spcPct val="90000"/>
              </a:lnSpc>
              <a:spcBef>
                <a:spcPts val="600"/>
              </a:spcBef>
            </a:pPr>
            <a:r>
              <a:rPr lang="en-GB" dirty="0">
                <a:solidFill>
                  <a:srgbClr val="737373"/>
                </a:solidFill>
              </a:rPr>
              <a:t>Background Task</a:t>
            </a:r>
          </a:p>
        </p:txBody>
      </p:sp>
      <p:sp>
        <p:nvSpPr>
          <p:cNvPr id="30" name="TextBox 29"/>
          <p:cNvSpPr txBox="1"/>
          <p:nvPr/>
        </p:nvSpPr>
        <p:spPr>
          <a:xfrm>
            <a:off x="8332200" y="1203090"/>
            <a:ext cx="3185521" cy="475769"/>
          </a:xfrm>
          <a:prstGeom prst="rect">
            <a:avLst/>
          </a:prstGeom>
          <a:noFill/>
        </p:spPr>
        <p:txBody>
          <a:bodyPr wrap="square" lIns="137141" tIns="109712" rIns="137141" bIns="109712" rtlCol="0">
            <a:spAutoFit/>
          </a:bodyPr>
          <a:lstStyle/>
          <a:p>
            <a:pPr defTabSz="914225">
              <a:lnSpc>
                <a:spcPct val="90000"/>
              </a:lnSpc>
              <a:spcBef>
                <a:spcPts val="600"/>
              </a:spcBef>
            </a:pPr>
            <a:r>
              <a:rPr lang="en-GB" dirty="0">
                <a:solidFill>
                  <a:srgbClr val="737373"/>
                </a:solidFill>
              </a:rPr>
              <a:t>App avec App Service</a:t>
            </a:r>
          </a:p>
        </p:txBody>
      </p:sp>
    </p:spTree>
    <p:extLst>
      <p:ext uri="{BB962C8B-B14F-4D97-AF65-F5344CB8AC3E}">
        <p14:creationId xmlns:p14="http://schemas.microsoft.com/office/powerpoint/2010/main" val="1082903038"/>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809478" y="134344"/>
            <a:ext cx="1882110" cy="3015130"/>
            <a:chOff x="8809862" y="133876"/>
            <a:chExt cx="1882377" cy="3015558"/>
          </a:xfrm>
        </p:grpSpPr>
        <p:pic>
          <p:nvPicPr>
            <p:cNvPr id="14" name="Picture 13"/>
            <p:cNvPicPr>
              <a:picLocks noChangeAspect="1"/>
            </p:cNvPicPr>
            <p:nvPr/>
          </p:nvPicPr>
          <p:blipFill rotWithShape="1">
            <a:blip r:embed="rId3" cstate="print">
              <a:extLst>
                <a:ext uri="{28A0092B-C50C-407E-A947-70E740481C1C}">
                  <a14:useLocalDpi xmlns:a14="http://schemas.microsoft.com/office/drawing/2010/main" val="0"/>
                </a:ext>
              </a:extLst>
            </a:blip>
            <a:srcRect l="28877" t="8958" r="28564" b="9155"/>
            <a:stretch/>
          </p:blipFill>
          <p:spPr>
            <a:xfrm>
              <a:off x="9386054" y="133876"/>
              <a:ext cx="1306185" cy="251316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8363" y="450806"/>
              <a:ext cx="1045337" cy="1820524"/>
            </a:xfrm>
            <a:prstGeom prst="rect">
              <a:avLst/>
            </a:prstGeom>
          </p:spPr>
        </p:pic>
        <p:pic>
          <p:nvPicPr>
            <p:cNvPr id="15" name="Picture 14"/>
            <p:cNvPicPr>
              <a:picLocks noChangeAspect="1"/>
            </p:cNvPicPr>
            <p:nvPr/>
          </p:nvPicPr>
          <p:blipFill>
            <a:blip r:embed="rId5"/>
            <a:stretch>
              <a:fillRect/>
            </a:stretch>
          </p:blipFill>
          <p:spPr>
            <a:xfrm>
              <a:off x="9330563" y="2654480"/>
              <a:ext cx="539951" cy="494954"/>
            </a:xfrm>
            <a:prstGeom prst="rect">
              <a:avLst/>
            </a:prstGeom>
          </p:spPr>
        </p:pic>
        <p:sp>
          <p:nvSpPr>
            <p:cNvPr id="38" name="TextBox 37"/>
            <p:cNvSpPr txBox="1"/>
            <p:nvPr/>
          </p:nvSpPr>
          <p:spPr>
            <a:xfrm>
              <a:off x="9796266" y="2712484"/>
              <a:ext cx="819443" cy="369384"/>
            </a:xfrm>
            <a:prstGeom prst="rect">
              <a:avLst/>
            </a:prstGeom>
            <a:noFill/>
          </p:spPr>
          <p:txBody>
            <a:bodyPr wrap="none" rtlCol="0">
              <a:spAutoFit/>
            </a:bodyPr>
            <a:lstStyle/>
            <a:p>
              <a:pPr defTabSz="914367"/>
              <a:r>
                <a:rPr lang="en-US" dirty="0">
                  <a:solidFill>
                    <a:srgbClr val="404040"/>
                  </a:solidFill>
                </a:rPr>
                <a:t>Twitter</a:t>
              </a:r>
            </a:p>
          </p:txBody>
        </p: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9862" y="1077656"/>
              <a:ext cx="571500" cy="685800"/>
            </a:xfrm>
            <a:prstGeom prst="rect">
              <a:avLst/>
            </a:prstGeom>
          </p:spPr>
        </p:pic>
      </p:grpSp>
      <p:grpSp>
        <p:nvGrpSpPr>
          <p:cNvPr id="32" name="Group 31"/>
          <p:cNvGrpSpPr/>
          <p:nvPr/>
        </p:nvGrpSpPr>
        <p:grpSpPr>
          <a:xfrm>
            <a:off x="8875313" y="3777294"/>
            <a:ext cx="1923864" cy="2947575"/>
            <a:chOff x="8875708" y="3777344"/>
            <a:chExt cx="1924137" cy="2947992"/>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l="28877" t="8958" r="28564" b="9155"/>
            <a:stretch/>
          </p:blipFill>
          <p:spPr>
            <a:xfrm>
              <a:off x="9386053" y="3777344"/>
              <a:ext cx="1306185" cy="2513167"/>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08363" y="4064132"/>
              <a:ext cx="1045337" cy="1854068"/>
            </a:xfrm>
            <a:prstGeom prst="rect">
              <a:avLst/>
            </a:prstGeom>
          </p:spPr>
        </p:pic>
        <p:pic>
          <p:nvPicPr>
            <p:cNvPr id="11" name="Picture 10"/>
            <p:cNvPicPr>
              <a:picLocks noChangeAspect="1"/>
            </p:cNvPicPr>
            <p:nvPr/>
          </p:nvPicPr>
          <p:blipFill>
            <a:blip r:embed="rId8"/>
            <a:stretch>
              <a:fillRect/>
            </a:stretch>
          </p:blipFill>
          <p:spPr>
            <a:xfrm>
              <a:off x="9381363" y="6333913"/>
              <a:ext cx="381053" cy="381053"/>
            </a:xfrm>
            <a:prstGeom prst="rect">
              <a:avLst/>
            </a:prstGeom>
          </p:spPr>
        </p:pic>
        <p:sp>
          <p:nvSpPr>
            <p:cNvPr id="13" name="TextBox 12"/>
            <p:cNvSpPr txBox="1"/>
            <p:nvPr/>
          </p:nvSpPr>
          <p:spPr>
            <a:xfrm>
              <a:off x="9695027" y="6355952"/>
              <a:ext cx="1104818" cy="369384"/>
            </a:xfrm>
            <a:prstGeom prst="rect">
              <a:avLst/>
            </a:prstGeom>
            <a:noFill/>
          </p:spPr>
          <p:txBody>
            <a:bodyPr wrap="none" rtlCol="0">
              <a:spAutoFit/>
            </a:bodyPr>
            <a:lstStyle/>
            <a:p>
              <a:pPr defTabSz="914367"/>
              <a:r>
                <a:rPr lang="en-US" dirty="0">
                  <a:solidFill>
                    <a:srgbClr val="404040"/>
                  </a:solidFill>
                </a:rPr>
                <a:t>Facebook</a:t>
              </a:r>
            </a:p>
          </p:txBody>
        </p:sp>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5708" y="4691027"/>
              <a:ext cx="571500" cy="685800"/>
            </a:xfrm>
            <a:prstGeom prst="rect">
              <a:avLst/>
            </a:prstGeom>
          </p:spPr>
        </p:pic>
      </p:grpSp>
      <p:sp>
        <p:nvSpPr>
          <p:cNvPr id="23" name="Rectangle 22"/>
          <p:cNvSpPr/>
          <p:nvPr/>
        </p:nvSpPr>
        <p:spPr>
          <a:xfrm>
            <a:off x="9507880" y="1408463"/>
            <a:ext cx="1045189" cy="393136"/>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24" name="Rectangle 23"/>
          <p:cNvSpPr/>
          <p:nvPr/>
        </p:nvSpPr>
        <p:spPr>
          <a:xfrm>
            <a:off x="9507879" y="4494280"/>
            <a:ext cx="1045189" cy="882271"/>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grpSp>
        <p:nvGrpSpPr>
          <p:cNvPr id="19" name="Group 18"/>
          <p:cNvGrpSpPr/>
          <p:nvPr/>
        </p:nvGrpSpPr>
        <p:grpSpPr>
          <a:xfrm>
            <a:off x="2422756" y="1681266"/>
            <a:ext cx="1756726" cy="3821261"/>
            <a:chOff x="2422235" y="1681018"/>
            <a:chExt cx="1756975" cy="3821803"/>
          </a:xfrm>
        </p:grpSpPr>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l="28877" t="8958" r="28564" b="9155"/>
            <a:stretch/>
          </p:blipFill>
          <p:spPr>
            <a:xfrm>
              <a:off x="2422235" y="1681018"/>
              <a:ext cx="1756975" cy="3380510"/>
            </a:xfrm>
            <a:prstGeom prst="rect">
              <a:avLst/>
            </a:prstGeom>
          </p:spPr>
        </p:pic>
        <p:sp>
          <p:nvSpPr>
            <p:cNvPr id="9" name="TextBox 8"/>
            <p:cNvSpPr txBox="1"/>
            <p:nvPr/>
          </p:nvSpPr>
          <p:spPr>
            <a:xfrm>
              <a:off x="2866772" y="5133437"/>
              <a:ext cx="838682" cy="369384"/>
            </a:xfrm>
            <a:prstGeom prst="rect">
              <a:avLst/>
            </a:prstGeom>
            <a:noFill/>
          </p:spPr>
          <p:txBody>
            <a:bodyPr wrap="none" rtlCol="0">
              <a:spAutoFit/>
            </a:bodyPr>
            <a:lstStyle/>
            <a:p>
              <a:pPr defTabSz="914367"/>
              <a:r>
                <a:rPr lang="en-US" dirty="0">
                  <a:solidFill>
                    <a:srgbClr val="404040">
                      <a:lumMod val="65000"/>
                      <a:lumOff val="35000"/>
                    </a:srgbClr>
                  </a:solidFill>
                </a:rPr>
                <a:t>People</a:t>
              </a:r>
            </a:p>
          </p:txBody>
        </p:sp>
        <p:pic>
          <p:nvPicPr>
            <p:cNvPr id="3" name="Picture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92766" y="2090027"/>
              <a:ext cx="1405364" cy="2558173"/>
            </a:xfrm>
            <a:prstGeom prst="rect">
              <a:avLst/>
            </a:prstGeom>
          </p:spPr>
        </p:pic>
      </p:grpSp>
      <p:sp>
        <p:nvSpPr>
          <p:cNvPr id="17" name="Left Arrow 16"/>
          <p:cNvSpPr/>
          <p:nvPr/>
        </p:nvSpPr>
        <p:spPr>
          <a:xfrm rot="20984634">
            <a:off x="4308895" y="1550839"/>
            <a:ext cx="4386729" cy="68753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b="1" dirty="0">
                <a:solidFill>
                  <a:srgbClr val="FFFFFF"/>
                </a:solidFill>
              </a:rPr>
              <a:t>Request social data</a:t>
            </a:r>
          </a:p>
        </p:txBody>
      </p:sp>
      <p:sp>
        <p:nvSpPr>
          <p:cNvPr id="48" name="Left Arrow 47"/>
          <p:cNvSpPr/>
          <p:nvPr/>
        </p:nvSpPr>
        <p:spPr>
          <a:xfrm rot="727067">
            <a:off x="4233782" y="4215232"/>
            <a:ext cx="4577548" cy="70774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b="1" dirty="0">
                <a:solidFill>
                  <a:srgbClr val="FFFFFF"/>
                </a:solidFill>
              </a:rPr>
              <a:t>Request social data</a:t>
            </a:r>
          </a:p>
        </p:txBody>
      </p:sp>
      <p:sp>
        <p:nvSpPr>
          <p:cNvPr id="25" name="Rectangle 24"/>
          <p:cNvSpPr/>
          <p:nvPr/>
        </p:nvSpPr>
        <p:spPr>
          <a:xfrm>
            <a:off x="2624275" y="3580726"/>
            <a:ext cx="1287023" cy="913553"/>
          </a:xfrm>
          <a:prstGeom prst="rect">
            <a:avLst/>
          </a:prstGeom>
          <a:solidFill>
            <a:schemeClr val="tx2">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41" tIns="109712" rIns="137141" bIns="109712" numCol="1" spcCol="0" rtlCol="0" fromWordArt="0" anchor="t" anchorCtr="0" forceAA="0" compatLnSpc="1">
            <a:prstTxWarp prst="textNoShape">
              <a:avLst/>
            </a:prstTxWarp>
            <a:noAutofit/>
          </a:bodyPr>
          <a:lstStyle/>
          <a:p>
            <a:pPr algn="ctr" defTabSz="914367">
              <a:lnSpc>
                <a:spcPct val="90000"/>
              </a:lnSpc>
              <a:spcBef>
                <a:spcPts val="600"/>
              </a:spcBef>
            </a:pPr>
            <a:endParaRPr lang="en-US" sz="2000" dirty="0" err="1">
              <a:solidFill>
                <a:srgbClr val="FFFFFF"/>
              </a:solidFill>
            </a:endParaRPr>
          </a:p>
        </p:txBody>
      </p:sp>
      <p:sp>
        <p:nvSpPr>
          <p:cNvPr id="5" name="Title 4"/>
          <p:cNvSpPr>
            <a:spLocks noGrp="1"/>
          </p:cNvSpPr>
          <p:nvPr>
            <p:ph type="title"/>
          </p:nvPr>
        </p:nvSpPr>
        <p:spPr/>
        <p:txBody>
          <a:bodyPr/>
          <a:lstStyle/>
          <a:p>
            <a:r>
              <a:rPr lang="en-US" b="0" dirty="0"/>
              <a:t>Scenario: Pulling Data</a:t>
            </a:r>
            <a:endParaRPr lang="fr-FR" b="0" dirty="0"/>
          </a:p>
        </p:txBody>
      </p:sp>
    </p:spTree>
    <p:extLst>
      <p:ext uri="{BB962C8B-B14F-4D97-AF65-F5344CB8AC3E}">
        <p14:creationId xmlns:p14="http://schemas.microsoft.com/office/powerpoint/2010/main" val="1221429174"/>
      </p:ext>
    </p:extLst>
  </p:cSld>
  <p:clrMapOvr>
    <a:masterClrMapping/>
  </p:clrMapOvr>
  <p:transition spd="slow">
    <p:push dir="u"/>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3298932" y="1681267"/>
            <a:ext cx="1756726" cy="3804297"/>
            <a:chOff x="3298535" y="1681018"/>
            <a:chExt cx="1756975" cy="3804837"/>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8877" t="8958" r="28564" b="9155"/>
            <a:stretch/>
          </p:blipFill>
          <p:spPr>
            <a:xfrm>
              <a:off x="3298535" y="1681018"/>
              <a:ext cx="1756975" cy="338051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4536" y="2105345"/>
              <a:ext cx="1402007" cy="2474346"/>
            </a:xfrm>
            <a:prstGeom prst="rect">
              <a:avLst/>
            </a:prstGeom>
          </p:spPr>
        </p:pic>
        <p:sp>
          <p:nvSpPr>
            <p:cNvPr id="9" name="TextBox 8"/>
            <p:cNvSpPr txBox="1"/>
            <p:nvPr/>
          </p:nvSpPr>
          <p:spPr>
            <a:xfrm>
              <a:off x="4151754" y="5107489"/>
              <a:ext cx="707345" cy="369384"/>
            </a:xfrm>
            <a:prstGeom prst="rect">
              <a:avLst/>
            </a:prstGeom>
            <a:noFill/>
          </p:spPr>
          <p:txBody>
            <a:bodyPr wrap="none" rtlCol="0">
              <a:spAutoFit/>
            </a:bodyPr>
            <a:lstStyle/>
            <a:p>
              <a:pPr defTabSz="914367"/>
              <a:r>
                <a:rPr lang="en-US" dirty="0">
                  <a:solidFill>
                    <a:srgbClr val="404040">
                      <a:lumMod val="65000"/>
                      <a:lumOff val="35000"/>
                    </a:srgbClr>
                  </a:solidFill>
                </a:rPr>
                <a:t>maps</a:t>
              </a:r>
            </a:p>
          </p:txBody>
        </p:sp>
        <p:pic>
          <p:nvPicPr>
            <p:cNvPr id="10" name="Picture 9"/>
            <p:cNvPicPr>
              <a:picLocks noChangeAspect="1"/>
            </p:cNvPicPr>
            <p:nvPr/>
          </p:nvPicPr>
          <p:blipFill>
            <a:blip r:embed="rId5"/>
            <a:stretch>
              <a:fillRect/>
            </a:stretch>
          </p:blipFill>
          <p:spPr>
            <a:xfrm>
              <a:off x="3440554" y="5133381"/>
              <a:ext cx="800212" cy="352474"/>
            </a:xfrm>
            <a:prstGeom prst="rect">
              <a:avLst/>
            </a:prstGeom>
          </p:spPr>
        </p:pic>
      </p:grpSp>
      <p:grpSp>
        <p:nvGrpSpPr>
          <p:cNvPr id="41" name="Group 40"/>
          <p:cNvGrpSpPr/>
          <p:nvPr/>
        </p:nvGrpSpPr>
        <p:grpSpPr>
          <a:xfrm>
            <a:off x="81348" y="2810453"/>
            <a:ext cx="3242243" cy="1644726"/>
            <a:chOff x="80494" y="2810364"/>
            <a:chExt cx="3242703" cy="1644959"/>
          </a:xfrm>
        </p:grpSpPr>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730" y="2895022"/>
              <a:ext cx="1393070" cy="1140991"/>
            </a:xfrm>
            <a:prstGeom prst="rect">
              <a:avLst/>
            </a:prstGeom>
          </p:spPr>
        </p:pic>
        <p:sp>
          <p:nvSpPr>
            <p:cNvPr id="29" name="TextBox 28"/>
            <p:cNvSpPr txBox="1"/>
            <p:nvPr/>
          </p:nvSpPr>
          <p:spPr>
            <a:xfrm>
              <a:off x="791694" y="3707947"/>
              <a:ext cx="707345" cy="369384"/>
            </a:xfrm>
            <a:prstGeom prst="rect">
              <a:avLst/>
            </a:prstGeom>
            <a:solidFill>
              <a:schemeClr val="bg1"/>
            </a:solidFill>
          </p:spPr>
          <p:txBody>
            <a:bodyPr wrap="none" rtlCol="0">
              <a:spAutoFit/>
            </a:bodyPr>
            <a:lstStyle/>
            <a:p>
              <a:pPr defTabSz="914367"/>
              <a:r>
                <a:rPr lang="en-US" dirty="0">
                  <a:solidFill>
                    <a:srgbClr val="404040">
                      <a:lumMod val="65000"/>
                      <a:lumOff val="35000"/>
                    </a:srgbClr>
                  </a:solidFill>
                </a:rPr>
                <a:t>maps</a:t>
              </a:r>
            </a:p>
          </p:txBody>
        </p:sp>
        <p:pic>
          <p:nvPicPr>
            <p:cNvPr id="30" name="Picture 29"/>
            <p:cNvPicPr>
              <a:picLocks noChangeAspect="1"/>
            </p:cNvPicPr>
            <p:nvPr/>
          </p:nvPicPr>
          <p:blipFill>
            <a:blip r:embed="rId5"/>
            <a:stretch>
              <a:fillRect/>
            </a:stretch>
          </p:blipFill>
          <p:spPr>
            <a:xfrm>
              <a:off x="80494" y="3733839"/>
              <a:ext cx="800212" cy="352474"/>
            </a:xfrm>
            <a:prstGeom prst="rect">
              <a:avLst/>
            </a:prstGeom>
          </p:spPr>
        </p:pic>
        <p:sp>
          <p:nvSpPr>
            <p:cNvPr id="31" name="Rectangle 30"/>
            <p:cNvSpPr/>
            <p:nvPr/>
          </p:nvSpPr>
          <p:spPr>
            <a:xfrm>
              <a:off x="358114" y="4085939"/>
              <a:ext cx="854522" cy="369384"/>
            </a:xfrm>
            <a:prstGeom prst="rect">
              <a:avLst/>
            </a:prstGeom>
          </p:spPr>
          <p:txBody>
            <a:bodyPr wrap="none">
              <a:spAutoFit/>
            </a:bodyPr>
            <a:lstStyle/>
            <a:p>
              <a:pPr defTabSz="914367"/>
              <a:r>
                <a:rPr lang="en-US" dirty="0">
                  <a:solidFill>
                    <a:srgbClr val="404040">
                      <a:lumMod val="65000"/>
                      <a:lumOff val="35000"/>
                    </a:srgbClr>
                  </a:solidFill>
                </a:rPr>
                <a:t>service</a:t>
              </a:r>
            </a:p>
          </p:txBody>
        </p:sp>
        <p:sp>
          <p:nvSpPr>
            <p:cNvPr id="33" name="Left Arrow 32"/>
            <p:cNvSpPr/>
            <p:nvPr/>
          </p:nvSpPr>
          <p:spPr>
            <a:xfrm>
              <a:off x="1314346" y="2810364"/>
              <a:ext cx="2008851" cy="97087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b="1" dirty="0">
                  <a:solidFill>
                    <a:srgbClr val="FFFFFF"/>
                  </a:solidFill>
                </a:rPr>
                <a:t>Cache</a:t>
              </a:r>
            </a:p>
          </p:txBody>
        </p:sp>
      </p:grpSp>
      <p:grpSp>
        <p:nvGrpSpPr>
          <p:cNvPr id="42" name="Group 41"/>
          <p:cNvGrpSpPr/>
          <p:nvPr/>
        </p:nvGrpSpPr>
        <p:grpSpPr>
          <a:xfrm>
            <a:off x="5027332" y="2810452"/>
            <a:ext cx="2678889" cy="930010"/>
            <a:chOff x="5027180" y="2810364"/>
            <a:chExt cx="2679269" cy="930142"/>
          </a:xfrm>
        </p:grpSpPr>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4949" y="2879351"/>
              <a:ext cx="571500" cy="685800"/>
            </a:xfrm>
            <a:prstGeom prst="rect">
              <a:avLst/>
            </a:prstGeom>
          </p:spPr>
        </p:pic>
        <p:sp>
          <p:nvSpPr>
            <p:cNvPr id="34" name="Right Arrow 33"/>
            <p:cNvSpPr/>
            <p:nvPr/>
          </p:nvSpPr>
          <p:spPr>
            <a:xfrm>
              <a:off x="5027180" y="2810364"/>
              <a:ext cx="2101591" cy="9301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b="1" dirty="0">
                  <a:solidFill>
                    <a:srgbClr val="FFFFFF"/>
                  </a:solidFill>
                </a:rPr>
                <a:t>Expose Endpoint</a:t>
              </a:r>
            </a:p>
          </p:txBody>
        </p:sp>
      </p:grpSp>
      <p:grpSp>
        <p:nvGrpSpPr>
          <p:cNvPr id="44" name="Group 43"/>
          <p:cNvGrpSpPr/>
          <p:nvPr/>
        </p:nvGrpSpPr>
        <p:grpSpPr>
          <a:xfrm>
            <a:off x="7495742" y="3777295"/>
            <a:ext cx="3352466" cy="2910136"/>
            <a:chOff x="7495941" y="3777344"/>
            <a:chExt cx="3352942" cy="2910549"/>
          </a:xfrm>
        </p:grpSpPr>
        <p:grpSp>
          <p:nvGrpSpPr>
            <p:cNvPr id="25" name="Group 24"/>
            <p:cNvGrpSpPr/>
            <p:nvPr/>
          </p:nvGrpSpPr>
          <p:grpSpPr>
            <a:xfrm>
              <a:off x="9229407" y="3777344"/>
              <a:ext cx="1619476" cy="2910549"/>
              <a:chOff x="8734107" y="3777344"/>
              <a:chExt cx="1619476" cy="2910549"/>
            </a:xfrm>
          </p:grpSpPr>
          <p:grpSp>
            <p:nvGrpSpPr>
              <p:cNvPr id="20" name="Group 19"/>
              <p:cNvGrpSpPr/>
              <p:nvPr/>
            </p:nvGrpSpPr>
            <p:grpSpPr>
              <a:xfrm>
                <a:off x="8890753" y="3777344"/>
                <a:ext cx="1306185" cy="2513167"/>
                <a:chOff x="9097581" y="2363633"/>
                <a:chExt cx="1756975" cy="3380510"/>
              </a:xfrm>
            </p:grpSpPr>
            <p:pic>
              <p:nvPicPr>
                <p:cNvPr id="18" name="Picture 17"/>
                <p:cNvPicPr>
                  <a:picLocks noChangeAspect="1"/>
                </p:cNvPicPr>
                <p:nvPr/>
              </p:nvPicPr>
              <p:blipFill rotWithShape="1">
                <a:blip r:embed="rId8" cstate="print">
                  <a:extLst>
                    <a:ext uri="{28A0092B-C50C-407E-A947-70E740481C1C}">
                      <a14:useLocalDpi xmlns:a14="http://schemas.microsoft.com/office/drawing/2010/main" val="0"/>
                    </a:ext>
                  </a:extLst>
                </a:blip>
                <a:srcRect l="28877" t="8958" r="28564" b="9155"/>
                <a:stretch/>
              </p:blipFill>
              <p:spPr>
                <a:xfrm>
                  <a:off x="9097581" y="2363633"/>
                  <a:ext cx="1756975" cy="3380510"/>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79665" y="2795661"/>
                  <a:ext cx="1410105" cy="2505682"/>
                </a:xfrm>
                <a:prstGeom prst="rect">
                  <a:avLst/>
                </a:prstGeom>
              </p:spPr>
            </p:pic>
          </p:grpSp>
          <p:pic>
            <p:nvPicPr>
              <p:cNvPr id="21" name="Picture 20"/>
              <p:cNvPicPr>
                <a:picLocks noChangeAspect="1"/>
              </p:cNvPicPr>
              <p:nvPr/>
            </p:nvPicPr>
            <p:blipFill>
              <a:blip r:embed="rId10"/>
              <a:stretch>
                <a:fillRect/>
              </a:stretch>
            </p:blipFill>
            <p:spPr>
              <a:xfrm>
                <a:off x="8734107" y="6383050"/>
                <a:ext cx="1619476" cy="304843"/>
              </a:xfrm>
              <a:prstGeom prst="rect">
                <a:avLst/>
              </a:prstGeom>
            </p:spPr>
          </p:pic>
        </p:grpSp>
        <p:sp>
          <p:nvSpPr>
            <p:cNvPr id="37" name="Right Arrow 36"/>
            <p:cNvSpPr/>
            <p:nvPr/>
          </p:nvSpPr>
          <p:spPr>
            <a:xfrm rot="2280000">
              <a:off x="7495941" y="3883850"/>
              <a:ext cx="2086097" cy="689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b="1" dirty="0">
                  <a:solidFill>
                    <a:srgbClr val="FFFFFF"/>
                  </a:solidFill>
                </a:rPr>
                <a:t>Consume</a:t>
              </a:r>
            </a:p>
          </p:txBody>
        </p:sp>
      </p:grpSp>
      <p:grpSp>
        <p:nvGrpSpPr>
          <p:cNvPr id="43" name="Group 42"/>
          <p:cNvGrpSpPr/>
          <p:nvPr/>
        </p:nvGrpSpPr>
        <p:grpSpPr>
          <a:xfrm>
            <a:off x="7435069" y="134343"/>
            <a:ext cx="3364707" cy="3087936"/>
            <a:chOff x="7435259" y="133876"/>
            <a:chExt cx="3365184" cy="3088374"/>
          </a:xfrm>
        </p:grpSpPr>
        <p:grpSp>
          <p:nvGrpSpPr>
            <p:cNvPr id="26" name="Group 25"/>
            <p:cNvGrpSpPr/>
            <p:nvPr/>
          </p:nvGrpSpPr>
          <p:grpSpPr>
            <a:xfrm>
              <a:off x="9204081" y="133876"/>
              <a:ext cx="1596362" cy="3088374"/>
              <a:chOff x="8708781" y="133876"/>
              <a:chExt cx="1596362" cy="3088374"/>
            </a:xfrm>
          </p:grpSpPr>
          <p:sp>
            <p:nvSpPr>
              <p:cNvPr id="24" name="Rectangle 23"/>
              <p:cNvSpPr/>
              <p:nvPr/>
            </p:nvSpPr>
            <p:spPr>
              <a:xfrm>
                <a:off x="9261308" y="2719388"/>
                <a:ext cx="1043835" cy="502862"/>
              </a:xfrm>
              <a:prstGeom prst="rect">
                <a:avLst/>
              </a:prstGeom>
              <a:solidFill>
                <a:schemeClr val="tx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367"/>
                <a:endParaRPr lang="en-US">
                  <a:solidFill>
                    <a:srgbClr val="FFFFFF"/>
                  </a:solidFill>
                </a:endParaRPr>
              </a:p>
            </p:txBody>
          </p:sp>
          <p:grpSp>
            <p:nvGrpSpPr>
              <p:cNvPr id="16" name="Group 15"/>
              <p:cNvGrpSpPr/>
              <p:nvPr/>
            </p:nvGrpSpPr>
            <p:grpSpPr>
              <a:xfrm>
                <a:off x="8890754" y="133876"/>
                <a:ext cx="1306185" cy="2513167"/>
                <a:chOff x="6789317" y="415090"/>
                <a:chExt cx="1756975" cy="3380510"/>
              </a:xfrm>
            </p:grpSpPr>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28877" t="8958" r="28564" b="9155"/>
                <a:stretch/>
              </p:blipFill>
              <p:spPr>
                <a:xfrm>
                  <a:off x="6789317" y="415090"/>
                  <a:ext cx="1756975" cy="3380510"/>
                </a:xfrm>
                <a:prstGeom prst="rect">
                  <a:avLst/>
                </a:prstGeom>
              </p:spPr>
            </p:pic>
            <p:pic>
              <p:nvPicPr>
                <p:cNvPr id="5" name="Picture 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957788" y="835710"/>
                  <a:ext cx="1424212" cy="2517089"/>
                </a:xfrm>
                <a:prstGeom prst="rect">
                  <a:avLst/>
                </a:prstGeom>
              </p:spPr>
            </p:pic>
          </p:grpSp>
          <p:pic>
            <p:nvPicPr>
              <p:cNvPr id="22" name="Picture 21"/>
              <p:cNvPicPr>
                <a:picLocks noChangeAspect="1"/>
              </p:cNvPicPr>
              <p:nvPr/>
            </p:nvPicPr>
            <p:blipFill>
              <a:blip r:embed="rId12"/>
              <a:stretch>
                <a:fillRect/>
              </a:stretch>
            </p:blipFill>
            <p:spPr>
              <a:xfrm>
                <a:off x="8708781" y="2719739"/>
                <a:ext cx="552527" cy="502511"/>
              </a:xfrm>
              <a:prstGeom prst="rect">
                <a:avLst/>
              </a:prstGeom>
            </p:spPr>
          </p:pic>
          <p:sp>
            <p:nvSpPr>
              <p:cNvPr id="23" name="TextBox 22"/>
              <p:cNvSpPr txBox="1"/>
              <p:nvPr/>
            </p:nvSpPr>
            <p:spPr>
              <a:xfrm>
                <a:off x="9261308" y="2789900"/>
                <a:ext cx="964375" cy="369384"/>
              </a:xfrm>
              <a:prstGeom prst="rect">
                <a:avLst/>
              </a:prstGeom>
              <a:noFill/>
            </p:spPr>
            <p:txBody>
              <a:bodyPr wrap="none" rtlCol="0">
                <a:spAutoFit/>
              </a:bodyPr>
              <a:lstStyle/>
              <a:p>
                <a:pPr defTabSz="914367"/>
                <a:r>
                  <a:rPr lang="en-US" dirty="0">
                    <a:solidFill>
                      <a:srgbClr val="FFFFFF"/>
                    </a:solidFill>
                  </a:rPr>
                  <a:t>Cortana</a:t>
                </a:r>
              </a:p>
            </p:txBody>
          </p:sp>
        </p:grpSp>
        <p:sp>
          <p:nvSpPr>
            <p:cNvPr id="39" name="Right Arrow 38"/>
            <p:cNvSpPr/>
            <p:nvPr/>
          </p:nvSpPr>
          <p:spPr>
            <a:xfrm rot="19406186">
              <a:off x="7435259" y="1866407"/>
              <a:ext cx="2086097" cy="689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b="1" dirty="0">
                  <a:solidFill>
                    <a:srgbClr val="FFFFFF"/>
                  </a:solidFill>
                </a:rPr>
                <a:t>Consume</a:t>
              </a:r>
            </a:p>
          </p:txBody>
        </p:sp>
      </p:grpSp>
      <p:sp>
        <p:nvSpPr>
          <p:cNvPr id="2" name="Title 1"/>
          <p:cNvSpPr>
            <a:spLocks noGrp="1"/>
          </p:cNvSpPr>
          <p:nvPr>
            <p:ph type="title"/>
          </p:nvPr>
        </p:nvSpPr>
        <p:spPr/>
        <p:txBody>
          <a:bodyPr/>
          <a:lstStyle/>
          <a:p>
            <a:r>
              <a:rPr lang="en-US" b="0" dirty="0" smtClean="0"/>
              <a:t>Scenario: Sharing Cached Data</a:t>
            </a:r>
            <a:endParaRPr lang="en-US" b="0" dirty="0"/>
          </a:p>
        </p:txBody>
      </p:sp>
    </p:spTree>
    <p:extLst>
      <p:ext uri="{BB962C8B-B14F-4D97-AF65-F5344CB8AC3E}">
        <p14:creationId xmlns:p14="http://schemas.microsoft.com/office/powerpoint/2010/main" val="1882062672"/>
      </p:ext>
    </p:extLst>
  </p:cSld>
  <p:clrMapOvr>
    <a:masterClrMapping/>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586345" y="5605808"/>
            <a:ext cx="1144865" cy="369332"/>
          </a:xfrm>
          <a:prstGeom prst="rect">
            <a:avLst/>
          </a:prstGeom>
          <a:noFill/>
        </p:spPr>
        <p:txBody>
          <a:bodyPr wrap="none" rtlCol="0">
            <a:spAutoFit/>
          </a:bodyPr>
          <a:lstStyle/>
          <a:p>
            <a:pPr defTabSz="914367"/>
            <a:r>
              <a:rPr lang="en-US" dirty="0">
                <a:solidFill>
                  <a:srgbClr val="404040"/>
                </a:solidFill>
              </a:rPr>
              <a:t>Band App</a:t>
            </a:r>
          </a:p>
        </p:txBody>
      </p:sp>
      <p:sp>
        <p:nvSpPr>
          <p:cNvPr id="33" name="Left Arrow 32"/>
          <p:cNvSpPr/>
          <p:nvPr/>
        </p:nvSpPr>
        <p:spPr>
          <a:xfrm>
            <a:off x="1315025" y="3309009"/>
            <a:ext cx="2008566" cy="97073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b="1" dirty="0">
              <a:solidFill>
                <a:srgbClr val="FFFFFF"/>
              </a:solidFill>
            </a:endParaRPr>
          </a:p>
        </p:txBody>
      </p:sp>
      <p:grpSp>
        <p:nvGrpSpPr>
          <p:cNvPr id="42" name="Group 41"/>
          <p:cNvGrpSpPr/>
          <p:nvPr/>
        </p:nvGrpSpPr>
        <p:grpSpPr>
          <a:xfrm>
            <a:off x="5027333" y="3309007"/>
            <a:ext cx="2637411" cy="966844"/>
            <a:chOff x="5027180" y="2810364"/>
            <a:chExt cx="2679269" cy="966981"/>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949" y="2879351"/>
              <a:ext cx="571500" cy="685800"/>
            </a:xfrm>
            <a:prstGeom prst="rect">
              <a:avLst/>
            </a:prstGeom>
          </p:spPr>
        </p:pic>
        <p:sp>
          <p:nvSpPr>
            <p:cNvPr id="34" name="Right Arrow 33"/>
            <p:cNvSpPr/>
            <p:nvPr/>
          </p:nvSpPr>
          <p:spPr>
            <a:xfrm>
              <a:off x="5027180" y="2810364"/>
              <a:ext cx="2101591" cy="9669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b="1" dirty="0">
                  <a:solidFill>
                    <a:srgbClr val="FFFFFF"/>
                  </a:solidFill>
                </a:rPr>
                <a:t>Provide </a:t>
              </a:r>
            </a:p>
            <a:p>
              <a:pPr algn="ctr" defTabSz="914367"/>
              <a:r>
                <a:rPr lang="en-US" b="1" dirty="0">
                  <a:solidFill>
                    <a:srgbClr val="FFFFFF"/>
                  </a:solidFill>
                </a:rPr>
                <a:t>App service</a:t>
              </a:r>
            </a:p>
          </p:txBody>
        </p:sp>
      </p:grpSp>
      <p:sp>
        <p:nvSpPr>
          <p:cNvPr id="2" name="Title 1"/>
          <p:cNvSpPr>
            <a:spLocks noGrp="1"/>
          </p:cNvSpPr>
          <p:nvPr>
            <p:ph type="title"/>
          </p:nvPr>
        </p:nvSpPr>
        <p:spPr/>
        <p:txBody>
          <a:bodyPr/>
          <a:lstStyle/>
          <a:p>
            <a:r>
              <a:rPr lang="en-US" b="0" dirty="0" smtClean="0"/>
              <a:t>Scenario: Hardware Access</a:t>
            </a:r>
            <a:endParaRPr lang="en-US" b="0" dirty="0"/>
          </a:p>
        </p:txBody>
      </p:sp>
      <p:pic>
        <p:nvPicPr>
          <p:cNvPr id="36" name="Picture 35"/>
          <p:cNvPicPr>
            <a:picLocks noChangeAspect="1"/>
          </p:cNvPicPr>
          <p:nvPr/>
        </p:nvPicPr>
        <p:blipFill>
          <a:blip r:embed="rId4"/>
          <a:stretch>
            <a:fillRect/>
          </a:stretch>
        </p:blipFill>
        <p:spPr>
          <a:xfrm>
            <a:off x="2062706" y="3592939"/>
            <a:ext cx="402876" cy="402876"/>
          </a:xfrm>
          <a:prstGeom prst="rect">
            <a:avLst/>
          </a:prstGeom>
        </p:spPr>
      </p:pic>
      <p:pic>
        <p:nvPicPr>
          <p:cNvPr id="1026" name="Picture 2" descr="Works on the phone you own&#10;"/>
          <p:cNvPicPr>
            <a:picLocks noChangeAspect="1" noChangeArrowheads="1"/>
          </p:cNvPicPr>
          <p:nvPr/>
        </p:nvPicPr>
        <p:blipFill rotWithShape="1">
          <a:blip r:embed="rId5">
            <a:extLst>
              <a:ext uri="{28A0092B-C50C-407E-A947-70E740481C1C}">
                <a14:useLocalDpi xmlns:a14="http://schemas.microsoft.com/office/drawing/2010/main" val="0"/>
              </a:ext>
            </a:extLst>
          </a:blip>
          <a:srcRect t="47092" r="76207" b="24019"/>
          <a:stretch/>
        </p:blipFill>
        <p:spPr bwMode="auto">
          <a:xfrm>
            <a:off x="98036" y="3163383"/>
            <a:ext cx="1206189" cy="1298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rks on the phone you own&#10;"/>
          <p:cNvPicPr>
            <a:picLocks noChangeAspect="1" noChangeArrowheads="1"/>
          </p:cNvPicPr>
          <p:nvPr/>
        </p:nvPicPr>
        <p:blipFill rotWithShape="1">
          <a:blip r:embed="rId5">
            <a:extLst>
              <a:ext uri="{28A0092B-C50C-407E-A947-70E740481C1C}">
                <a14:useLocalDpi xmlns:a14="http://schemas.microsoft.com/office/drawing/2010/main" val="0"/>
              </a:ext>
            </a:extLst>
          </a:blip>
          <a:srcRect l="23420" t="18542" r="49979" b="24792"/>
          <a:stretch/>
        </p:blipFill>
        <p:spPr bwMode="auto">
          <a:xfrm>
            <a:off x="3167334" y="1798913"/>
            <a:ext cx="2016956" cy="380980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6"/>
          <a:stretch>
            <a:fillRect/>
          </a:stretch>
        </p:blipFill>
        <p:spPr>
          <a:xfrm>
            <a:off x="2518128" y="3592940"/>
            <a:ext cx="452680" cy="409485"/>
          </a:xfrm>
          <a:prstGeom prst="rect">
            <a:avLst/>
          </a:prstGeom>
        </p:spPr>
      </p:pic>
      <p:grpSp>
        <p:nvGrpSpPr>
          <p:cNvPr id="46" name="Group 45"/>
          <p:cNvGrpSpPr/>
          <p:nvPr/>
        </p:nvGrpSpPr>
        <p:grpSpPr>
          <a:xfrm>
            <a:off x="9385586" y="1094432"/>
            <a:ext cx="2025877" cy="2068951"/>
            <a:chOff x="1575111" y="1432966"/>
            <a:chExt cx="2066500" cy="2110438"/>
          </a:xfrm>
        </p:grpSpPr>
        <p:grpSp>
          <p:nvGrpSpPr>
            <p:cNvPr id="47" name="Group 35"/>
            <p:cNvGrpSpPr/>
            <p:nvPr/>
          </p:nvGrpSpPr>
          <p:grpSpPr>
            <a:xfrm>
              <a:off x="1575111" y="1968310"/>
              <a:ext cx="2066500" cy="1575094"/>
              <a:chOff x="9995362" y="3644424"/>
              <a:chExt cx="1583790" cy="1071410"/>
            </a:xfrm>
          </p:grpSpPr>
          <p:pic>
            <p:nvPicPr>
              <p:cNvPr id="49"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0"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51"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2"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48" name="TextBox 47"/>
            <p:cNvSpPr txBox="1"/>
            <p:nvPr/>
          </p:nvSpPr>
          <p:spPr>
            <a:xfrm>
              <a:off x="1786357" y="1432966"/>
              <a:ext cx="1701009" cy="470898"/>
            </a:xfrm>
            <a:prstGeom prst="rect">
              <a:avLst/>
            </a:prstGeom>
            <a:noFill/>
          </p:spPr>
          <p:txBody>
            <a:bodyPr wrap="square" lIns="134464" tIns="107571" rIns="134464" bIns="107571" rtlCol="0">
              <a:spAutoFit/>
            </a:bodyPr>
            <a:lstStyle/>
            <a:p>
              <a:pPr defTabSz="914367">
                <a:lnSpc>
                  <a:spcPct val="90000"/>
                </a:lnSpc>
                <a:spcBef>
                  <a:spcPts val="588"/>
                </a:spcBef>
              </a:pPr>
              <a:r>
                <a:rPr lang="en-GB" sz="1765" dirty="0">
                  <a:solidFill>
                    <a:srgbClr val="404040"/>
                  </a:solidFill>
                </a:rPr>
                <a:t>Client App A</a:t>
              </a:r>
            </a:p>
          </p:txBody>
        </p:sp>
      </p:grpSp>
      <p:grpSp>
        <p:nvGrpSpPr>
          <p:cNvPr id="53" name="Group 52"/>
          <p:cNvGrpSpPr/>
          <p:nvPr/>
        </p:nvGrpSpPr>
        <p:grpSpPr>
          <a:xfrm>
            <a:off x="9413526" y="4461998"/>
            <a:ext cx="2025877" cy="2029788"/>
            <a:chOff x="1575111" y="4411662"/>
            <a:chExt cx="2066500" cy="2070489"/>
          </a:xfrm>
        </p:grpSpPr>
        <p:grpSp>
          <p:nvGrpSpPr>
            <p:cNvPr id="54" name="Group 35"/>
            <p:cNvGrpSpPr/>
            <p:nvPr/>
          </p:nvGrpSpPr>
          <p:grpSpPr>
            <a:xfrm>
              <a:off x="1575111" y="4907057"/>
              <a:ext cx="2066500" cy="1575094"/>
              <a:chOff x="9995362" y="3644424"/>
              <a:chExt cx="1583790" cy="1071410"/>
            </a:xfrm>
          </p:grpSpPr>
          <p:pic>
            <p:nvPicPr>
              <p:cNvPr id="56"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95362" y="3644424"/>
                <a:ext cx="1583790" cy="9936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7"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97471" y="3760561"/>
                <a:ext cx="1363466" cy="766575"/>
              </a:xfrm>
              <a:prstGeom prst="rect">
                <a:avLst/>
              </a:prstGeom>
            </p:spPr>
          </p:pic>
          <p:pic>
            <p:nvPicPr>
              <p:cNvPr id="58"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47721" y="3931411"/>
                <a:ext cx="405620" cy="7844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9"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173532" y="4019086"/>
                <a:ext cx="348195" cy="619014"/>
              </a:xfrm>
              <a:prstGeom prst="rect">
                <a:avLst/>
              </a:prstGeom>
            </p:spPr>
          </p:pic>
        </p:grpSp>
        <p:sp>
          <p:nvSpPr>
            <p:cNvPr id="55" name="TextBox 54"/>
            <p:cNvSpPr txBox="1"/>
            <p:nvPr/>
          </p:nvSpPr>
          <p:spPr>
            <a:xfrm>
              <a:off x="1747348" y="4411662"/>
              <a:ext cx="1701009" cy="470898"/>
            </a:xfrm>
            <a:prstGeom prst="rect">
              <a:avLst/>
            </a:prstGeom>
            <a:noFill/>
          </p:spPr>
          <p:txBody>
            <a:bodyPr wrap="square" lIns="134464" tIns="107571" rIns="134464" bIns="107571" rtlCol="0">
              <a:spAutoFit/>
            </a:bodyPr>
            <a:lstStyle/>
            <a:p>
              <a:pPr defTabSz="914367">
                <a:lnSpc>
                  <a:spcPct val="90000"/>
                </a:lnSpc>
                <a:spcBef>
                  <a:spcPts val="588"/>
                </a:spcBef>
              </a:pPr>
              <a:r>
                <a:rPr lang="en-GB" sz="1765" dirty="0">
                  <a:solidFill>
                    <a:srgbClr val="404040"/>
                  </a:solidFill>
                </a:rPr>
                <a:t>Client App B</a:t>
              </a:r>
            </a:p>
          </p:txBody>
        </p:sp>
      </p:grpSp>
      <p:sp>
        <p:nvSpPr>
          <p:cNvPr id="60" name="Left-Right Arrow 59"/>
          <p:cNvSpPr/>
          <p:nvPr/>
        </p:nvSpPr>
        <p:spPr bwMode="auto">
          <a:xfrm rot="19439819">
            <a:off x="7331990" y="2400586"/>
            <a:ext cx="2193659" cy="67231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Communicate</a:t>
            </a:r>
          </a:p>
        </p:txBody>
      </p:sp>
      <p:sp>
        <p:nvSpPr>
          <p:cNvPr id="61" name="Left-Right Arrow 60"/>
          <p:cNvSpPr/>
          <p:nvPr/>
        </p:nvSpPr>
        <p:spPr bwMode="auto">
          <a:xfrm rot="2043969">
            <a:off x="7495943" y="4243555"/>
            <a:ext cx="2040288" cy="67231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1568" b="1" dirty="0">
                <a:gradFill>
                  <a:gsLst>
                    <a:gs pos="0">
                      <a:srgbClr val="FFFFFF"/>
                    </a:gs>
                    <a:gs pos="100000">
                      <a:srgbClr val="FFFFFF"/>
                    </a:gs>
                  </a:gsLst>
                  <a:lin ang="5400000" scaled="0"/>
                </a:gradFill>
                <a:ea typeface="Segoe UI" pitchFamily="34" charset="0"/>
                <a:cs typeface="Segoe UI" pitchFamily="34" charset="0"/>
              </a:rPr>
              <a:t>Communicate</a:t>
            </a:r>
          </a:p>
        </p:txBody>
      </p:sp>
    </p:spTree>
    <p:extLst>
      <p:ext uri="{BB962C8B-B14F-4D97-AF65-F5344CB8AC3E}">
        <p14:creationId xmlns:p14="http://schemas.microsoft.com/office/powerpoint/2010/main" val="1278321188"/>
      </p:ext>
    </p:extLst>
  </p:cSld>
  <p:clrMapOvr>
    <a:masterClrMapping/>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74"/>
            <a:ext cx="12191999" cy="6854653"/>
          </a:xfrm>
          <a:prstGeom prst="rect">
            <a:avLst/>
          </a:prstGeom>
        </p:spPr>
      </p:pic>
      <p:sp>
        <p:nvSpPr>
          <p:cNvPr id="3" name="Title 2"/>
          <p:cNvSpPr txBox="1">
            <a:spLocks/>
          </p:cNvSpPr>
          <p:nvPr/>
        </p:nvSpPr>
        <p:spPr>
          <a:xfrm>
            <a:off x="656615" y="291514"/>
            <a:ext cx="1123928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00188F"/>
                </a:solidFill>
              </a:rPr>
              <a:t>Cortana</a:t>
            </a:r>
            <a:r>
              <a:rPr sz="4705">
                <a:solidFill>
                  <a:srgbClr val="5C5C5C"/>
                </a:solidFill>
              </a:rPr>
              <a:t/>
            </a:r>
            <a:br>
              <a:rPr sz="4705">
                <a:solidFill>
                  <a:srgbClr val="5C5C5C"/>
                </a:solidFill>
              </a:rPr>
            </a:br>
            <a:r>
              <a:rPr sz="2800">
                <a:solidFill>
                  <a:srgbClr val="5C5C5C"/>
                </a:solidFill>
              </a:rPr>
              <a:t>on all your screens</a:t>
            </a:r>
          </a:p>
        </p:txBody>
      </p:sp>
    </p:spTree>
    <p:extLst>
      <p:ext uri="{BB962C8B-B14F-4D97-AF65-F5344CB8AC3E}">
        <p14:creationId xmlns:p14="http://schemas.microsoft.com/office/powerpoint/2010/main" val="27895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ad"/>
          <p:cNvSpPr/>
          <p:nvPr/>
        </p:nvSpPr>
        <p:spPr bwMode="auto">
          <a:xfrm>
            <a:off x="866" y="4217942"/>
            <a:ext cx="12190271" cy="2639086"/>
          </a:xfrm>
          <a:prstGeom prst="rect">
            <a:avLst/>
          </a:prstGeom>
          <a:solidFill>
            <a:schemeClr val="bg2">
              <a:lumMod val="7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MASK TOP"/>
          <p:cNvSpPr>
            <a:spLocks noEditPoints="1"/>
          </p:cNvSpPr>
          <p:nvPr/>
        </p:nvSpPr>
        <p:spPr bwMode="auto">
          <a:xfrm>
            <a:off x="-2221030" y="-500377"/>
            <a:ext cx="16660240" cy="6780773"/>
          </a:xfrm>
          <a:custGeom>
            <a:avLst/>
            <a:gdLst>
              <a:gd name="T0" fmla="*/ 3577 w 7408"/>
              <a:gd name="T1" fmla="*/ 2095 h 3013"/>
              <a:gd name="T2" fmla="*/ 8 w 7408"/>
              <a:gd name="T3" fmla="*/ 3000 h 3013"/>
              <a:gd name="T4" fmla="*/ 0 w 7408"/>
              <a:gd name="T5" fmla="*/ 0 h 3013"/>
              <a:gd name="T6" fmla="*/ 7408 w 7408"/>
              <a:gd name="T7" fmla="*/ 0 h 3013"/>
              <a:gd name="T8" fmla="*/ 7408 w 7408"/>
              <a:gd name="T9" fmla="*/ 3000 h 3013"/>
              <a:gd name="T10" fmla="*/ 7408 w 7408"/>
              <a:gd name="T11" fmla="*/ 3000 h 3013"/>
              <a:gd name="T12" fmla="*/ 3839 w 7408"/>
              <a:gd name="T13" fmla="*/ 2095 h 3013"/>
              <a:gd name="T14" fmla="*/ 3577 w 7408"/>
              <a:gd name="T15" fmla="*/ 2095 h 3013"/>
              <a:gd name="T16" fmla="*/ 7408 w 7408"/>
              <a:gd name="T17" fmla="*/ 3000 h 3013"/>
              <a:gd name="T18" fmla="*/ 7408 w 7408"/>
              <a:gd name="T19" fmla="*/ 3000 h 3013"/>
              <a:gd name="T20" fmla="*/ 3839 w 7408"/>
              <a:gd name="T21" fmla="*/ 2095 h 3013"/>
              <a:gd name="T22" fmla="*/ 3839 w 7408"/>
              <a:gd name="T23" fmla="*/ 2095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8" h="3013">
                <a:moveTo>
                  <a:pt x="3577" y="2095"/>
                </a:moveTo>
                <a:cubicBezTo>
                  <a:pt x="3492" y="2095"/>
                  <a:pt x="8" y="3000"/>
                  <a:pt x="8" y="3000"/>
                </a:cubicBezTo>
                <a:cubicBezTo>
                  <a:pt x="20" y="3013"/>
                  <a:pt x="0" y="0"/>
                  <a:pt x="0" y="0"/>
                </a:cubicBezTo>
                <a:cubicBezTo>
                  <a:pt x="7408" y="0"/>
                  <a:pt x="7408" y="0"/>
                  <a:pt x="7408" y="0"/>
                </a:cubicBezTo>
                <a:cubicBezTo>
                  <a:pt x="7408" y="3000"/>
                  <a:pt x="7408" y="3000"/>
                  <a:pt x="7408" y="3000"/>
                </a:cubicBezTo>
                <a:moveTo>
                  <a:pt x="7408" y="3000"/>
                </a:moveTo>
                <a:cubicBezTo>
                  <a:pt x="7408" y="3000"/>
                  <a:pt x="3924" y="2095"/>
                  <a:pt x="3839" y="2095"/>
                </a:cubicBezTo>
                <a:cubicBezTo>
                  <a:pt x="3577" y="2095"/>
                  <a:pt x="3577" y="2095"/>
                  <a:pt x="3577" y="2095"/>
                </a:cubicBezTo>
                <a:moveTo>
                  <a:pt x="7408" y="3000"/>
                </a:moveTo>
                <a:cubicBezTo>
                  <a:pt x="7408" y="3000"/>
                  <a:pt x="7408" y="3000"/>
                  <a:pt x="7408" y="3000"/>
                </a:cubicBezTo>
                <a:moveTo>
                  <a:pt x="3839" y="2095"/>
                </a:moveTo>
                <a:cubicBezTo>
                  <a:pt x="3839" y="2095"/>
                  <a:pt x="3839" y="2095"/>
                  <a:pt x="3839" y="2095"/>
                </a:cubicBezTo>
              </a:path>
            </a:pathLst>
          </a:custGeom>
          <a:solidFill>
            <a:schemeClr val="bg2"/>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4" name="Support Lines"/>
          <p:cNvSpPr>
            <a:spLocks noEditPoints="1"/>
          </p:cNvSpPr>
          <p:nvPr/>
        </p:nvSpPr>
        <p:spPr bwMode="auto">
          <a:xfrm>
            <a:off x="-393066" y="2546013"/>
            <a:ext cx="13023053" cy="2085337"/>
          </a:xfrm>
          <a:custGeom>
            <a:avLst/>
            <a:gdLst>
              <a:gd name="T0" fmla="*/ 20 w 5778"/>
              <a:gd name="T1" fmla="*/ 923 h 924"/>
              <a:gd name="T2" fmla="*/ 1256 w 5778"/>
              <a:gd name="T3" fmla="*/ 385 h 924"/>
              <a:gd name="T4" fmla="*/ 1770 w 5778"/>
              <a:gd name="T5" fmla="*/ 396 h 924"/>
              <a:gd name="T6" fmla="*/ 2031 w 5778"/>
              <a:gd name="T7" fmla="*/ 769 h 924"/>
              <a:gd name="T8" fmla="*/ 2011 w 5778"/>
              <a:gd name="T9" fmla="*/ 770 h 924"/>
              <a:gd name="T10" fmla="*/ 2176 w 5778"/>
              <a:gd name="T11" fmla="*/ 395 h 924"/>
              <a:gd name="T12" fmla="*/ 2304 w 5778"/>
              <a:gd name="T13" fmla="*/ 379 h 924"/>
              <a:gd name="T14" fmla="*/ 2386 w 5778"/>
              <a:gd name="T15" fmla="*/ 745 h 924"/>
              <a:gd name="T16" fmla="*/ 2386 w 5778"/>
              <a:gd name="T17" fmla="*/ 745 h 924"/>
              <a:gd name="T18" fmla="*/ 2429 w 5778"/>
              <a:gd name="T19" fmla="*/ 742 h 924"/>
              <a:gd name="T20" fmla="*/ 2479 w 5778"/>
              <a:gd name="T21" fmla="*/ 328 h 924"/>
              <a:gd name="T22" fmla="*/ 2528 w 5778"/>
              <a:gd name="T23" fmla="*/ 303 h 924"/>
              <a:gd name="T24" fmla="*/ 2560 w 5778"/>
              <a:gd name="T25" fmla="*/ 734 h 924"/>
              <a:gd name="T26" fmla="*/ 2560 w 5778"/>
              <a:gd name="T27" fmla="*/ 734 h 924"/>
              <a:gd name="T28" fmla="*/ 2575 w 5778"/>
              <a:gd name="T29" fmla="*/ 733 h 924"/>
              <a:gd name="T30" fmla="*/ 2600 w 5778"/>
              <a:gd name="T31" fmla="*/ 249 h 924"/>
              <a:gd name="T32" fmla="*/ 2628 w 5778"/>
              <a:gd name="T33" fmla="*/ 731 h 924"/>
              <a:gd name="T34" fmla="*/ 2628 w 5778"/>
              <a:gd name="T35" fmla="*/ 731 h 924"/>
              <a:gd name="T36" fmla="*/ 2638 w 5778"/>
              <a:gd name="T37" fmla="*/ 730 h 924"/>
              <a:gd name="T38" fmla="*/ 2657 w 5778"/>
              <a:gd name="T39" fmla="*/ 181 h 924"/>
              <a:gd name="T40" fmla="*/ 2682 w 5778"/>
              <a:gd name="T41" fmla="*/ 141 h 924"/>
              <a:gd name="T42" fmla="*/ 2698 w 5778"/>
              <a:gd name="T43" fmla="*/ 727 h 924"/>
              <a:gd name="T44" fmla="*/ 2698 w 5778"/>
              <a:gd name="T45" fmla="*/ 727 h 924"/>
              <a:gd name="T46" fmla="*/ 2715 w 5778"/>
              <a:gd name="T47" fmla="*/ 727 h 924"/>
              <a:gd name="T48" fmla="*/ 2736 w 5778"/>
              <a:gd name="T49" fmla="*/ 13 h 924"/>
              <a:gd name="T50" fmla="*/ 5758 w 5778"/>
              <a:gd name="T51" fmla="*/ 338 h 924"/>
              <a:gd name="T52" fmla="*/ 4522 w 5778"/>
              <a:gd name="T53" fmla="*/ 826 h 924"/>
              <a:gd name="T54" fmla="*/ 4522 w 5778"/>
              <a:gd name="T55" fmla="*/ 826 h 924"/>
              <a:gd name="T56" fmla="*/ 4008 w 5778"/>
              <a:gd name="T57" fmla="*/ 788 h 924"/>
              <a:gd name="T58" fmla="*/ 3762 w 5778"/>
              <a:gd name="T59" fmla="*/ 398 h 924"/>
              <a:gd name="T60" fmla="*/ 3602 w 5778"/>
              <a:gd name="T61" fmla="*/ 759 h 924"/>
              <a:gd name="T62" fmla="*/ 3602 w 5778"/>
              <a:gd name="T63" fmla="*/ 759 h 924"/>
              <a:gd name="T64" fmla="*/ 3474 w 5778"/>
              <a:gd name="T65" fmla="*/ 750 h 924"/>
              <a:gd name="T66" fmla="*/ 3392 w 5778"/>
              <a:gd name="T67" fmla="*/ 360 h 924"/>
              <a:gd name="T68" fmla="*/ 3349 w 5778"/>
              <a:gd name="T69" fmla="*/ 347 h 924"/>
              <a:gd name="T70" fmla="*/ 3299 w 5778"/>
              <a:gd name="T71" fmla="*/ 739 h 924"/>
              <a:gd name="T72" fmla="*/ 3299 w 5778"/>
              <a:gd name="T73" fmla="*/ 739 h 924"/>
              <a:gd name="T74" fmla="*/ 3250 w 5778"/>
              <a:gd name="T75" fmla="*/ 736 h 924"/>
              <a:gd name="T76" fmla="*/ 3218 w 5778"/>
              <a:gd name="T77" fmla="*/ 282 h 924"/>
              <a:gd name="T78" fmla="*/ 3203 w 5778"/>
              <a:gd name="T79" fmla="*/ 271 h 924"/>
              <a:gd name="T80" fmla="*/ 3180 w 5778"/>
              <a:gd name="T81" fmla="*/ 732 h 924"/>
              <a:gd name="T82" fmla="*/ 3172 w 5778"/>
              <a:gd name="T83" fmla="*/ 732 h 924"/>
              <a:gd name="T84" fmla="*/ 3150 w 5778"/>
              <a:gd name="T85" fmla="*/ 220 h 924"/>
              <a:gd name="T86" fmla="*/ 3140 w 5778"/>
              <a:gd name="T87" fmla="*/ 207 h 924"/>
              <a:gd name="T88" fmla="*/ 3121 w 5778"/>
              <a:gd name="T89" fmla="*/ 729 h 924"/>
              <a:gd name="T90" fmla="*/ 3121 w 5778"/>
              <a:gd name="T91" fmla="*/ 729 h 924"/>
              <a:gd name="T92" fmla="*/ 3096 w 5778"/>
              <a:gd name="T93" fmla="*/ 728 h 924"/>
              <a:gd name="T94" fmla="*/ 3080 w 5778"/>
              <a:gd name="T95" fmla="*/ 110 h 924"/>
              <a:gd name="T96" fmla="*/ 3063 w 5778"/>
              <a:gd name="T97" fmla="*/ 72 h 924"/>
              <a:gd name="T98" fmla="*/ 3042 w 5778"/>
              <a:gd name="T99" fmla="*/ 726 h 924"/>
              <a:gd name="T100" fmla="*/ 3042 w 5778"/>
              <a:gd name="T101" fmla="*/ 726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78" h="924">
                <a:moveTo>
                  <a:pt x="0" y="924"/>
                </a:moveTo>
                <a:cubicBezTo>
                  <a:pt x="0" y="337"/>
                  <a:pt x="0" y="337"/>
                  <a:pt x="0" y="337"/>
                </a:cubicBezTo>
                <a:cubicBezTo>
                  <a:pt x="7" y="337"/>
                  <a:pt x="14" y="337"/>
                  <a:pt x="20" y="338"/>
                </a:cubicBezTo>
                <a:cubicBezTo>
                  <a:pt x="20" y="923"/>
                  <a:pt x="20" y="923"/>
                  <a:pt x="20" y="923"/>
                </a:cubicBezTo>
                <a:cubicBezTo>
                  <a:pt x="14" y="923"/>
                  <a:pt x="7" y="924"/>
                  <a:pt x="0" y="924"/>
                </a:cubicBezTo>
                <a:close/>
                <a:moveTo>
                  <a:pt x="1276" y="824"/>
                </a:moveTo>
                <a:cubicBezTo>
                  <a:pt x="1276" y="386"/>
                  <a:pt x="1276" y="386"/>
                  <a:pt x="1276" y="386"/>
                </a:cubicBezTo>
                <a:cubicBezTo>
                  <a:pt x="1270" y="385"/>
                  <a:pt x="1263" y="385"/>
                  <a:pt x="1256" y="385"/>
                </a:cubicBezTo>
                <a:cubicBezTo>
                  <a:pt x="1256" y="826"/>
                  <a:pt x="1256" y="826"/>
                  <a:pt x="1256" y="826"/>
                </a:cubicBezTo>
                <a:cubicBezTo>
                  <a:pt x="1263" y="825"/>
                  <a:pt x="1270" y="825"/>
                  <a:pt x="1276" y="824"/>
                </a:cubicBezTo>
                <a:close/>
                <a:moveTo>
                  <a:pt x="1770" y="788"/>
                </a:moveTo>
                <a:cubicBezTo>
                  <a:pt x="1770" y="396"/>
                  <a:pt x="1770" y="396"/>
                  <a:pt x="1770" y="396"/>
                </a:cubicBezTo>
                <a:cubicBezTo>
                  <a:pt x="1763" y="396"/>
                  <a:pt x="1756" y="396"/>
                  <a:pt x="1750" y="396"/>
                </a:cubicBezTo>
                <a:cubicBezTo>
                  <a:pt x="1750" y="789"/>
                  <a:pt x="1750" y="789"/>
                  <a:pt x="1750" y="789"/>
                </a:cubicBezTo>
                <a:cubicBezTo>
                  <a:pt x="1756" y="789"/>
                  <a:pt x="1763" y="788"/>
                  <a:pt x="1770" y="788"/>
                </a:cubicBezTo>
                <a:close/>
                <a:moveTo>
                  <a:pt x="2031" y="769"/>
                </a:moveTo>
                <a:cubicBezTo>
                  <a:pt x="2031" y="399"/>
                  <a:pt x="2031" y="399"/>
                  <a:pt x="2031" y="399"/>
                </a:cubicBezTo>
                <a:cubicBezTo>
                  <a:pt x="2021" y="398"/>
                  <a:pt x="2016" y="398"/>
                  <a:pt x="2016" y="398"/>
                </a:cubicBezTo>
                <a:cubicBezTo>
                  <a:pt x="2014" y="398"/>
                  <a:pt x="2013" y="398"/>
                  <a:pt x="2011" y="398"/>
                </a:cubicBezTo>
                <a:cubicBezTo>
                  <a:pt x="2011" y="770"/>
                  <a:pt x="2011" y="770"/>
                  <a:pt x="2011" y="770"/>
                </a:cubicBezTo>
                <a:cubicBezTo>
                  <a:pt x="2018" y="770"/>
                  <a:pt x="2024" y="769"/>
                  <a:pt x="2031" y="769"/>
                </a:cubicBezTo>
                <a:close/>
                <a:moveTo>
                  <a:pt x="2196" y="757"/>
                </a:moveTo>
                <a:cubicBezTo>
                  <a:pt x="2196" y="393"/>
                  <a:pt x="2196" y="393"/>
                  <a:pt x="2196" y="393"/>
                </a:cubicBezTo>
                <a:cubicBezTo>
                  <a:pt x="2190" y="394"/>
                  <a:pt x="2183" y="395"/>
                  <a:pt x="2176" y="395"/>
                </a:cubicBezTo>
                <a:cubicBezTo>
                  <a:pt x="2176" y="759"/>
                  <a:pt x="2176" y="759"/>
                  <a:pt x="2176" y="759"/>
                </a:cubicBezTo>
                <a:cubicBezTo>
                  <a:pt x="2183" y="758"/>
                  <a:pt x="2190" y="758"/>
                  <a:pt x="2196" y="757"/>
                </a:cubicBezTo>
                <a:close/>
                <a:moveTo>
                  <a:pt x="2304" y="750"/>
                </a:moveTo>
                <a:cubicBezTo>
                  <a:pt x="2304" y="379"/>
                  <a:pt x="2304" y="379"/>
                  <a:pt x="2304" y="379"/>
                </a:cubicBezTo>
                <a:cubicBezTo>
                  <a:pt x="2298" y="380"/>
                  <a:pt x="2293" y="381"/>
                  <a:pt x="2288" y="382"/>
                </a:cubicBezTo>
                <a:cubicBezTo>
                  <a:pt x="2288" y="751"/>
                  <a:pt x="2288" y="751"/>
                  <a:pt x="2288" y="751"/>
                </a:cubicBezTo>
                <a:cubicBezTo>
                  <a:pt x="2293" y="751"/>
                  <a:pt x="2298" y="750"/>
                  <a:pt x="2304" y="750"/>
                </a:cubicBezTo>
                <a:close/>
                <a:moveTo>
                  <a:pt x="2386" y="745"/>
                </a:moveTo>
                <a:cubicBezTo>
                  <a:pt x="2386" y="360"/>
                  <a:pt x="2386" y="360"/>
                  <a:pt x="2386" y="360"/>
                </a:cubicBezTo>
                <a:cubicBezTo>
                  <a:pt x="2381" y="362"/>
                  <a:pt x="2376" y="363"/>
                  <a:pt x="2370" y="365"/>
                </a:cubicBezTo>
                <a:cubicBezTo>
                  <a:pt x="2370" y="746"/>
                  <a:pt x="2370" y="746"/>
                  <a:pt x="2370" y="746"/>
                </a:cubicBezTo>
                <a:cubicBezTo>
                  <a:pt x="2376" y="745"/>
                  <a:pt x="2381" y="745"/>
                  <a:pt x="2386" y="745"/>
                </a:cubicBezTo>
                <a:close/>
                <a:moveTo>
                  <a:pt x="2445" y="741"/>
                </a:moveTo>
                <a:cubicBezTo>
                  <a:pt x="2445" y="342"/>
                  <a:pt x="2445" y="342"/>
                  <a:pt x="2445" y="342"/>
                </a:cubicBezTo>
                <a:cubicBezTo>
                  <a:pt x="2440" y="344"/>
                  <a:pt x="2434" y="346"/>
                  <a:pt x="2429" y="347"/>
                </a:cubicBezTo>
                <a:cubicBezTo>
                  <a:pt x="2429" y="742"/>
                  <a:pt x="2429" y="742"/>
                  <a:pt x="2429" y="742"/>
                </a:cubicBezTo>
                <a:cubicBezTo>
                  <a:pt x="2434" y="742"/>
                  <a:pt x="2440" y="741"/>
                  <a:pt x="2445" y="741"/>
                </a:cubicBezTo>
                <a:close/>
                <a:moveTo>
                  <a:pt x="2491" y="738"/>
                </a:moveTo>
                <a:cubicBezTo>
                  <a:pt x="2491" y="322"/>
                  <a:pt x="2491" y="322"/>
                  <a:pt x="2491" y="322"/>
                </a:cubicBezTo>
                <a:cubicBezTo>
                  <a:pt x="2487" y="324"/>
                  <a:pt x="2483" y="326"/>
                  <a:pt x="2479" y="328"/>
                </a:cubicBezTo>
                <a:cubicBezTo>
                  <a:pt x="2479" y="739"/>
                  <a:pt x="2479" y="739"/>
                  <a:pt x="2479" y="739"/>
                </a:cubicBezTo>
                <a:cubicBezTo>
                  <a:pt x="2483" y="739"/>
                  <a:pt x="2487" y="738"/>
                  <a:pt x="2491" y="738"/>
                </a:cubicBezTo>
                <a:close/>
                <a:moveTo>
                  <a:pt x="2528" y="736"/>
                </a:moveTo>
                <a:cubicBezTo>
                  <a:pt x="2528" y="303"/>
                  <a:pt x="2528" y="303"/>
                  <a:pt x="2528" y="303"/>
                </a:cubicBezTo>
                <a:cubicBezTo>
                  <a:pt x="2524" y="305"/>
                  <a:pt x="2520" y="307"/>
                  <a:pt x="2516" y="310"/>
                </a:cubicBezTo>
                <a:cubicBezTo>
                  <a:pt x="2516" y="737"/>
                  <a:pt x="2516" y="737"/>
                  <a:pt x="2516" y="737"/>
                </a:cubicBezTo>
                <a:cubicBezTo>
                  <a:pt x="2520" y="736"/>
                  <a:pt x="2524" y="736"/>
                  <a:pt x="2528" y="736"/>
                </a:cubicBezTo>
                <a:close/>
                <a:moveTo>
                  <a:pt x="2560" y="734"/>
                </a:moveTo>
                <a:cubicBezTo>
                  <a:pt x="2560" y="282"/>
                  <a:pt x="2560" y="282"/>
                  <a:pt x="2560" y="282"/>
                </a:cubicBezTo>
                <a:cubicBezTo>
                  <a:pt x="2556" y="285"/>
                  <a:pt x="2552" y="288"/>
                  <a:pt x="2548" y="290"/>
                </a:cubicBezTo>
                <a:cubicBezTo>
                  <a:pt x="2548" y="735"/>
                  <a:pt x="2548" y="735"/>
                  <a:pt x="2548" y="735"/>
                </a:cubicBezTo>
                <a:cubicBezTo>
                  <a:pt x="2552" y="735"/>
                  <a:pt x="2556" y="734"/>
                  <a:pt x="2560" y="734"/>
                </a:cubicBezTo>
                <a:close/>
                <a:moveTo>
                  <a:pt x="2587" y="733"/>
                </a:moveTo>
                <a:cubicBezTo>
                  <a:pt x="2587" y="261"/>
                  <a:pt x="2587" y="261"/>
                  <a:pt x="2587" y="261"/>
                </a:cubicBezTo>
                <a:cubicBezTo>
                  <a:pt x="2583" y="264"/>
                  <a:pt x="2579" y="268"/>
                  <a:pt x="2575" y="271"/>
                </a:cubicBezTo>
                <a:cubicBezTo>
                  <a:pt x="2575" y="733"/>
                  <a:pt x="2575" y="733"/>
                  <a:pt x="2575" y="733"/>
                </a:cubicBezTo>
                <a:cubicBezTo>
                  <a:pt x="2579" y="733"/>
                  <a:pt x="2583" y="733"/>
                  <a:pt x="2587" y="733"/>
                </a:cubicBezTo>
                <a:close/>
                <a:moveTo>
                  <a:pt x="2606" y="732"/>
                </a:moveTo>
                <a:cubicBezTo>
                  <a:pt x="2606" y="243"/>
                  <a:pt x="2606" y="243"/>
                  <a:pt x="2606" y="243"/>
                </a:cubicBezTo>
                <a:cubicBezTo>
                  <a:pt x="2602" y="247"/>
                  <a:pt x="2600" y="249"/>
                  <a:pt x="2600" y="249"/>
                </a:cubicBezTo>
                <a:cubicBezTo>
                  <a:pt x="2599" y="249"/>
                  <a:pt x="2599" y="250"/>
                  <a:pt x="2598" y="250"/>
                </a:cubicBezTo>
                <a:cubicBezTo>
                  <a:pt x="2598" y="732"/>
                  <a:pt x="2598" y="732"/>
                  <a:pt x="2598" y="732"/>
                </a:cubicBezTo>
                <a:cubicBezTo>
                  <a:pt x="2601" y="732"/>
                  <a:pt x="2604" y="732"/>
                  <a:pt x="2606" y="732"/>
                </a:cubicBezTo>
                <a:close/>
                <a:moveTo>
                  <a:pt x="2628" y="731"/>
                </a:moveTo>
                <a:cubicBezTo>
                  <a:pt x="2628" y="220"/>
                  <a:pt x="2628" y="220"/>
                  <a:pt x="2628" y="220"/>
                </a:cubicBezTo>
                <a:cubicBezTo>
                  <a:pt x="2625" y="223"/>
                  <a:pt x="2622" y="227"/>
                  <a:pt x="2620" y="229"/>
                </a:cubicBezTo>
                <a:cubicBezTo>
                  <a:pt x="2620" y="731"/>
                  <a:pt x="2620" y="731"/>
                  <a:pt x="2620" y="731"/>
                </a:cubicBezTo>
                <a:cubicBezTo>
                  <a:pt x="2622" y="731"/>
                  <a:pt x="2625" y="731"/>
                  <a:pt x="2628" y="731"/>
                </a:cubicBezTo>
                <a:close/>
                <a:moveTo>
                  <a:pt x="2646" y="730"/>
                </a:moveTo>
                <a:cubicBezTo>
                  <a:pt x="2646" y="197"/>
                  <a:pt x="2646" y="197"/>
                  <a:pt x="2646" y="197"/>
                </a:cubicBezTo>
                <a:cubicBezTo>
                  <a:pt x="2644" y="200"/>
                  <a:pt x="2641" y="204"/>
                  <a:pt x="2638" y="207"/>
                </a:cubicBezTo>
                <a:cubicBezTo>
                  <a:pt x="2638" y="730"/>
                  <a:pt x="2638" y="730"/>
                  <a:pt x="2638" y="730"/>
                </a:cubicBezTo>
                <a:cubicBezTo>
                  <a:pt x="2641" y="730"/>
                  <a:pt x="2644" y="730"/>
                  <a:pt x="2646" y="730"/>
                </a:cubicBezTo>
                <a:close/>
                <a:moveTo>
                  <a:pt x="2665" y="729"/>
                </a:moveTo>
                <a:cubicBezTo>
                  <a:pt x="2665" y="169"/>
                  <a:pt x="2665" y="169"/>
                  <a:pt x="2665" y="169"/>
                </a:cubicBezTo>
                <a:cubicBezTo>
                  <a:pt x="2662" y="173"/>
                  <a:pt x="2660" y="178"/>
                  <a:pt x="2657" y="181"/>
                </a:cubicBezTo>
                <a:cubicBezTo>
                  <a:pt x="2657" y="729"/>
                  <a:pt x="2657" y="729"/>
                  <a:pt x="2657" y="729"/>
                </a:cubicBezTo>
                <a:cubicBezTo>
                  <a:pt x="2660" y="729"/>
                  <a:pt x="2662" y="729"/>
                  <a:pt x="2665" y="729"/>
                </a:cubicBezTo>
                <a:close/>
                <a:moveTo>
                  <a:pt x="2682" y="728"/>
                </a:moveTo>
                <a:cubicBezTo>
                  <a:pt x="2682" y="141"/>
                  <a:pt x="2682" y="141"/>
                  <a:pt x="2682" y="141"/>
                </a:cubicBezTo>
                <a:cubicBezTo>
                  <a:pt x="2680" y="144"/>
                  <a:pt x="2679" y="146"/>
                  <a:pt x="2678" y="148"/>
                </a:cubicBezTo>
                <a:cubicBezTo>
                  <a:pt x="2678" y="728"/>
                  <a:pt x="2678" y="728"/>
                  <a:pt x="2678" y="728"/>
                </a:cubicBezTo>
                <a:cubicBezTo>
                  <a:pt x="2679" y="728"/>
                  <a:pt x="2680" y="728"/>
                  <a:pt x="2682" y="728"/>
                </a:cubicBezTo>
                <a:close/>
                <a:moveTo>
                  <a:pt x="2698" y="727"/>
                </a:moveTo>
                <a:cubicBezTo>
                  <a:pt x="2698" y="110"/>
                  <a:pt x="2698" y="110"/>
                  <a:pt x="2698" y="110"/>
                </a:cubicBezTo>
                <a:cubicBezTo>
                  <a:pt x="2696" y="113"/>
                  <a:pt x="2695" y="116"/>
                  <a:pt x="2694" y="119"/>
                </a:cubicBezTo>
                <a:cubicBezTo>
                  <a:pt x="2694" y="728"/>
                  <a:pt x="2694" y="728"/>
                  <a:pt x="2694" y="728"/>
                </a:cubicBezTo>
                <a:cubicBezTo>
                  <a:pt x="2695" y="728"/>
                  <a:pt x="2696" y="728"/>
                  <a:pt x="2698" y="727"/>
                </a:cubicBezTo>
                <a:close/>
                <a:moveTo>
                  <a:pt x="2719" y="727"/>
                </a:moveTo>
                <a:cubicBezTo>
                  <a:pt x="2719" y="62"/>
                  <a:pt x="2719" y="62"/>
                  <a:pt x="2719" y="62"/>
                </a:cubicBezTo>
                <a:cubicBezTo>
                  <a:pt x="2718" y="65"/>
                  <a:pt x="2716" y="68"/>
                  <a:pt x="2715" y="72"/>
                </a:cubicBezTo>
                <a:cubicBezTo>
                  <a:pt x="2715" y="727"/>
                  <a:pt x="2715" y="727"/>
                  <a:pt x="2715" y="727"/>
                </a:cubicBezTo>
                <a:cubicBezTo>
                  <a:pt x="2716" y="727"/>
                  <a:pt x="2718" y="727"/>
                  <a:pt x="2719" y="727"/>
                </a:cubicBezTo>
                <a:close/>
                <a:moveTo>
                  <a:pt x="2740" y="726"/>
                </a:moveTo>
                <a:cubicBezTo>
                  <a:pt x="2740" y="0"/>
                  <a:pt x="2740" y="0"/>
                  <a:pt x="2740" y="0"/>
                </a:cubicBezTo>
                <a:cubicBezTo>
                  <a:pt x="2739" y="4"/>
                  <a:pt x="2738" y="9"/>
                  <a:pt x="2736" y="13"/>
                </a:cubicBezTo>
                <a:cubicBezTo>
                  <a:pt x="2736" y="726"/>
                  <a:pt x="2736" y="726"/>
                  <a:pt x="2736" y="726"/>
                </a:cubicBezTo>
                <a:cubicBezTo>
                  <a:pt x="2738" y="726"/>
                  <a:pt x="2739" y="726"/>
                  <a:pt x="2740" y="726"/>
                </a:cubicBezTo>
                <a:close/>
                <a:moveTo>
                  <a:pt x="5758" y="923"/>
                </a:moveTo>
                <a:cubicBezTo>
                  <a:pt x="5758" y="338"/>
                  <a:pt x="5758" y="338"/>
                  <a:pt x="5758" y="338"/>
                </a:cubicBezTo>
                <a:cubicBezTo>
                  <a:pt x="5764" y="337"/>
                  <a:pt x="5771" y="337"/>
                  <a:pt x="5778" y="337"/>
                </a:cubicBezTo>
                <a:cubicBezTo>
                  <a:pt x="5778" y="924"/>
                  <a:pt x="5778" y="924"/>
                  <a:pt x="5778" y="924"/>
                </a:cubicBezTo>
                <a:cubicBezTo>
                  <a:pt x="5771" y="924"/>
                  <a:pt x="5764" y="923"/>
                  <a:pt x="5758" y="923"/>
                </a:cubicBezTo>
                <a:close/>
                <a:moveTo>
                  <a:pt x="4522" y="826"/>
                </a:moveTo>
                <a:cubicBezTo>
                  <a:pt x="4522" y="385"/>
                  <a:pt x="4522" y="385"/>
                  <a:pt x="4522" y="385"/>
                </a:cubicBezTo>
                <a:cubicBezTo>
                  <a:pt x="4515" y="385"/>
                  <a:pt x="4508" y="385"/>
                  <a:pt x="4502" y="386"/>
                </a:cubicBezTo>
                <a:cubicBezTo>
                  <a:pt x="4502" y="824"/>
                  <a:pt x="4502" y="824"/>
                  <a:pt x="4502" y="824"/>
                </a:cubicBezTo>
                <a:cubicBezTo>
                  <a:pt x="4508" y="825"/>
                  <a:pt x="4515" y="825"/>
                  <a:pt x="4522" y="826"/>
                </a:cubicBezTo>
                <a:close/>
                <a:moveTo>
                  <a:pt x="4028" y="789"/>
                </a:moveTo>
                <a:cubicBezTo>
                  <a:pt x="4028" y="396"/>
                  <a:pt x="4028" y="396"/>
                  <a:pt x="4028" y="396"/>
                </a:cubicBezTo>
                <a:cubicBezTo>
                  <a:pt x="4022" y="396"/>
                  <a:pt x="4015" y="396"/>
                  <a:pt x="4008" y="396"/>
                </a:cubicBezTo>
                <a:cubicBezTo>
                  <a:pt x="4008" y="788"/>
                  <a:pt x="4008" y="788"/>
                  <a:pt x="4008" y="788"/>
                </a:cubicBezTo>
                <a:cubicBezTo>
                  <a:pt x="4015" y="788"/>
                  <a:pt x="4022" y="789"/>
                  <a:pt x="4028" y="789"/>
                </a:cubicBezTo>
                <a:close/>
                <a:moveTo>
                  <a:pt x="3767" y="770"/>
                </a:moveTo>
                <a:cubicBezTo>
                  <a:pt x="3767" y="398"/>
                  <a:pt x="3767" y="398"/>
                  <a:pt x="3767" y="398"/>
                </a:cubicBezTo>
                <a:cubicBezTo>
                  <a:pt x="3765" y="398"/>
                  <a:pt x="3764" y="398"/>
                  <a:pt x="3762" y="398"/>
                </a:cubicBezTo>
                <a:cubicBezTo>
                  <a:pt x="3762" y="398"/>
                  <a:pt x="3757" y="398"/>
                  <a:pt x="3747" y="399"/>
                </a:cubicBezTo>
                <a:cubicBezTo>
                  <a:pt x="3747" y="769"/>
                  <a:pt x="3747" y="769"/>
                  <a:pt x="3747" y="769"/>
                </a:cubicBezTo>
                <a:cubicBezTo>
                  <a:pt x="3754" y="769"/>
                  <a:pt x="3760" y="770"/>
                  <a:pt x="3767" y="770"/>
                </a:cubicBezTo>
                <a:close/>
                <a:moveTo>
                  <a:pt x="3602" y="759"/>
                </a:moveTo>
                <a:cubicBezTo>
                  <a:pt x="3602" y="395"/>
                  <a:pt x="3602" y="395"/>
                  <a:pt x="3602" y="395"/>
                </a:cubicBezTo>
                <a:cubicBezTo>
                  <a:pt x="3595" y="395"/>
                  <a:pt x="3588" y="394"/>
                  <a:pt x="3582" y="393"/>
                </a:cubicBezTo>
                <a:cubicBezTo>
                  <a:pt x="3582" y="757"/>
                  <a:pt x="3582" y="757"/>
                  <a:pt x="3582" y="757"/>
                </a:cubicBezTo>
                <a:cubicBezTo>
                  <a:pt x="3588" y="758"/>
                  <a:pt x="3595" y="758"/>
                  <a:pt x="3602" y="759"/>
                </a:cubicBezTo>
                <a:close/>
                <a:moveTo>
                  <a:pt x="3490" y="751"/>
                </a:moveTo>
                <a:cubicBezTo>
                  <a:pt x="3490" y="382"/>
                  <a:pt x="3490" y="382"/>
                  <a:pt x="3490" y="382"/>
                </a:cubicBezTo>
                <a:cubicBezTo>
                  <a:pt x="3485" y="381"/>
                  <a:pt x="3480" y="380"/>
                  <a:pt x="3474" y="379"/>
                </a:cubicBezTo>
                <a:cubicBezTo>
                  <a:pt x="3474" y="750"/>
                  <a:pt x="3474" y="750"/>
                  <a:pt x="3474" y="750"/>
                </a:cubicBezTo>
                <a:cubicBezTo>
                  <a:pt x="3480" y="750"/>
                  <a:pt x="3485" y="751"/>
                  <a:pt x="3490" y="751"/>
                </a:cubicBezTo>
                <a:close/>
                <a:moveTo>
                  <a:pt x="3408" y="746"/>
                </a:moveTo>
                <a:cubicBezTo>
                  <a:pt x="3408" y="365"/>
                  <a:pt x="3408" y="365"/>
                  <a:pt x="3408" y="365"/>
                </a:cubicBezTo>
                <a:cubicBezTo>
                  <a:pt x="3402" y="363"/>
                  <a:pt x="3397" y="362"/>
                  <a:pt x="3392" y="360"/>
                </a:cubicBezTo>
                <a:cubicBezTo>
                  <a:pt x="3392" y="745"/>
                  <a:pt x="3392" y="745"/>
                  <a:pt x="3392" y="745"/>
                </a:cubicBezTo>
                <a:cubicBezTo>
                  <a:pt x="3397" y="745"/>
                  <a:pt x="3402" y="745"/>
                  <a:pt x="3408" y="746"/>
                </a:cubicBezTo>
                <a:close/>
                <a:moveTo>
                  <a:pt x="3349" y="742"/>
                </a:moveTo>
                <a:cubicBezTo>
                  <a:pt x="3349" y="347"/>
                  <a:pt x="3349" y="347"/>
                  <a:pt x="3349" y="347"/>
                </a:cubicBezTo>
                <a:cubicBezTo>
                  <a:pt x="3344" y="346"/>
                  <a:pt x="3338" y="344"/>
                  <a:pt x="3333" y="342"/>
                </a:cubicBezTo>
                <a:cubicBezTo>
                  <a:pt x="3333" y="741"/>
                  <a:pt x="3333" y="741"/>
                  <a:pt x="3333" y="741"/>
                </a:cubicBezTo>
                <a:cubicBezTo>
                  <a:pt x="3338" y="741"/>
                  <a:pt x="3343" y="742"/>
                  <a:pt x="3349" y="742"/>
                </a:cubicBezTo>
                <a:close/>
                <a:moveTo>
                  <a:pt x="3299" y="739"/>
                </a:moveTo>
                <a:cubicBezTo>
                  <a:pt x="3299" y="328"/>
                  <a:pt x="3299" y="328"/>
                  <a:pt x="3299" y="328"/>
                </a:cubicBezTo>
                <a:cubicBezTo>
                  <a:pt x="3295" y="326"/>
                  <a:pt x="3291" y="324"/>
                  <a:pt x="3287" y="322"/>
                </a:cubicBezTo>
                <a:cubicBezTo>
                  <a:pt x="3287" y="738"/>
                  <a:pt x="3287" y="738"/>
                  <a:pt x="3287" y="738"/>
                </a:cubicBezTo>
                <a:cubicBezTo>
                  <a:pt x="3291" y="738"/>
                  <a:pt x="3295" y="739"/>
                  <a:pt x="3299" y="739"/>
                </a:cubicBezTo>
                <a:close/>
                <a:moveTo>
                  <a:pt x="3262" y="737"/>
                </a:moveTo>
                <a:cubicBezTo>
                  <a:pt x="3262" y="310"/>
                  <a:pt x="3262" y="310"/>
                  <a:pt x="3262" y="310"/>
                </a:cubicBezTo>
                <a:cubicBezTo>
                  <a:pt x="3257" y="307"/>
                  <a:pt x="3253" y="305"/>
                  <a:pt x="3250" y="303"/>
                </a:cubicBezTo>
                <a:cubicBezTo>
                  <a:pt x="3250" y="736"/>
                  <a:pt x="3250" y="736"/>
                  <a:pt x="3250" y="736"/>
                </a:cubicBezTo>
                <a:cubicBezTo>
                  <a:pt x="3254" y="736"/>
                  <a:pt x="3258" y="736"/>
                  <a:pt x="3262" y="737"/>
                </a:cubicBezTo>
                <a:close/>
                <a:moveTo>
                  <a:pt x="3230" y="735"/>
                </a:moveTo>
                <a:cubicBezTo>
                  <a:pt x="3230" y="290"/>
                  <a:pt x="3230" y="290"/>
                  <a:pt x="3230" y="290"/>
                </a:cubicBezTo>
                <a:cubicBezTo>
                  <a:pt x="3225" y="288"/>
                  <a:pt x="3221" y="285"/>
                  <a:pt x="3218" y="282"/>
                </a:cubicBezTo>
                <a:cubicBezTo>
                  <a:pt x="3218" y="734"/>
                  <a:pt x="3218" y="734"/>
                  <a:pt x="3218" y="734"/>
                </a:cubicBezTo>
                <a:cubicBezTo>
                  <a:pt x="3222" y="734"/>
                  <a:pt x="3225" y="735"/>
                  <a:pt x="3230" y="735"/>
                </a:cubicBezTo>
                <a:close/>
                <a:moveTo>
                  <a:pt x="3203" y="733"/>
                </a:moveTo>
                <a:cubicBezTo>
                  <a:pt x="3203" y="271"/>
                  <a:pt x="3203" y="271"/>
                  <a:pt x="3203" y="271"/>
                </a:cubicBezTo>
                <a:cubicBezTo>
                  <a:pt x="3199" y="268"/>
                  <a:pt x="3195" y="264"/>
                  <a:pt x="3191" y="261"/>
                </a:cubicBezTo>
                <a:cubicBezTo>
                  <a:pt x="3191" y="733"/>
                  <a:pt x="3191" y="733"/>
                  <a:pt x="3191" y="733"/>
                </a:cubicBezTo>
                <a:cubicBezTo>
                  <a:pt x="3195" y="733"/>
                  <a:pt x="3199" y="733"/>
                  <a:pt x="3203" y="733"/>
                </a:cubicBezTo>
                <a:close/>
                <a:moveTo>
                  <a:pt x="3180" y="732"/>
                </a:moveTo>
                <a:cubicBezTo>
                  <a:pt x="3180" y="250"/>
                  <a:pt x="3180" y="250"/>
                  <a:pt x="3180" y="250"/>
                </a:cubicBezTo>
                <a:cubicBezTo>
                  <a:pt x="3179" y="250"/>
                  <a:pt x="3179" y="249"/>
                  <a:pt x="3178" y="249"/>
                </a:cubicBezTo>
                <a:cubicBezTo>
                  <a:pt x="3178" y="249"/>
                  <a:pt x="3176" y="247"/>
                  <a:pt x="3172" y="243"/>
                </a:cubicBezTo>
                <a:cubicBezTo>
                  <a:pt x="3172" y="732"/>
                  <a:pt x="3172" y="732"/>
                  <a:pt x="3172" y="732"/>
                </a:cubicBezTo>
                <a:cubicBezTo>
                  <a:pt x="3174" y="732"/>
                  <a:pt x="3177" y="732"/>
                  <a:pt x="3180" y="732"/>
                </a:cubicBezTo>
                <a:close/>
                <a:moveTo>
                  <a:pt x="3158" y="731"/>
                </a:moveTo>
                <a:cubicBezTo>
                  <a:pt x="3158" y="229"/>
                  <a:pt x="3158" y="229"/>
                  <a:pt x="3158" y="229"/>
                </a:cubicBezTo>
                <a:cubicBezTo>
                  <a:pt x="3156" y="227"/>
                  <a:pt x="3153" y="223"/>
                  <a:pt x="3150" y="220"/>
                </a:cubicBezTo>
                <a:cubicBezTo>
                  <a:pt x="3150" y="731"/>
                  <a:pt x="3150" y="731"/>
                  <a:pt x="3150" y="731"/>
                </a:cubicBezTo>
                <a:cubicBezTo>
                  <a:pt x="3153" y="731"/>
                  <a:pt x="3156" y="731"/>
                  <a:pt x="3158" y="731"/>
                </a:cubicBezTo>
                <a:close/>
                <a:moveTo>
                  <a:pt x="3140" y="730"/>
                </a:moveTo>
                <a:cubicBezTo>
                  <a:pt x="3140" y="207"/>
                  <a:pt x="3140" y="207"/>
                  <a:pt x="3140" y="207"/>
                </a:cubicBezTo>
                <a:cubicBezTo>
                  <a:pt x="3137" y="204"/>
                  <a:pt x="3134" y="200"/>
                  <a:pt x="3132" y="197"/>
                </a:cubicBezTo>
                <a:cubicBezTo>
                  <a:pt x="3132" y="730"/>
                  <a:pt x="3132" y="730"/>
                  <a:pt x="3132" y="730"/>
                </a:cubicBezTo>
                <a:cubicBezTo>
                  <a:pt x="3134" y="730"/>
                  <a:pt x="3137" y="730"/>
                  <a:pt x="3140" y="730"/>
                </a:cubicBezTo>
                <a:close/>
                <a:moveTo>
                  <a:pt x="3121" y="729"/>
                </a:moveTo>
                <a:cubicBezTo>
                  <a:pt x="3121" y="181"/>
                  <a:pt x="3121" y="181"/>
                  <a:pt x="3121" y="181"/>
                </a:cubicBezTo>
                <a:cubicBezTo>
                  <a:pt x="3118" y="178"/>
                  <a:pt x="3116" y="173"/>
                  <a:pt x="3113" y="169"/>
                </a:cubicBezTo>
                <a:cubicBezTo>
                  <a:pt x="3113" y="729"/>
                  <a:pt x="3113" y="729"/>
                  <a:pt x="3113" y="729"/>
                </a:cubicBezTo>
                <a:cubicBezTo>
                  <a:pt x="3116" y="729"/>
                  <a:pt x="3118" y="729"/>
                  <a:pt x="3121" y="729"/>
                </a:cubicBezTo>
                <a:close/>
                <a:moveTo>
                  <a:pt x="3100" y="728"/>
                </a:moveTo>
                <a:cubicBezTo>
                  <a:pt x="3100" y="148"/>
                  <a:pt x="3100" y="148"/>
                  <a:pt x="3100" y="148"/>
                </a:cubicBezTo>
                <a:cubicBezTo>
                  <a:pt x="3099" y="146"/>
                  <a:pt x="3098" y="144"/>
                  <a:pt x="3096" y="141"/>
                </a:cubicBezTo>
                <a:cubicBezTo>
                  <a:pt x="3096" y="728"/>
                  <a:pt x="3096" y="728"/>
                  <a:pt x="3096" y="728"/>
                </a:cubicBezTo>
                <a:cubicBezTo>
                  <a:pt x="3098" y="728"/>
                  <a:pt x="3099" y="728"/>
                  <a:pt x="3100" y="728"/>
                </a:cubicBezTo>
                <a:close/>
                <a:moveTo>
                  <a:pt x="3084" y="728"/>
                </a:moveTo>
                <a:cubicBezTo>
                  <a:pt x="3084" y="119"/>
                  <a:pt x="3084" y="119"/>
                  <a:pt x="3084" y="119"/>
                </a:cubicBezTo>
                <a:cubicBezTo>
                  <a:pt x="3083" y="116"/>
                  <a:pt x="3082" y="113"/>
                  <a:pt x="3080" y="110"/>
                </a:cubicBezTo>
                <a:cubicBezTo>
                  <a:pt x="3080" y="727"/>
                  <a:pt x="3080" y="727"/>
                  <a:pt x="3080" y="727"/>
                </a:cubicBezTo>
                <a:cubicBezTo>
                  <a:pt x="3082" y="728"/>
                  <a:pt x="3083" y="728"/>
                  <a:pt x="3084" y="728"/>
                </a:cubicBezTo>
                <a:close/>
                <a:moveTo>
                  <a:pt x="3063" y="727"/>
                </a:moveTo>
                <a:cubicBezTo>
                  <a:pt x="3063" y="72"/>
                  <a:pt x="3063" y="72"/>
                  <a:pt x="3063" y="72"/>
                </a:cubicBezTo>
                <a:cubicBezTo>
                  <a:pt x="3062" y="68"/>
                  <a:pt x="3060" y="65"/>
                  <a:pt x="3059" y="62"/>
                </a:cubicBezTo>
                <a:cubicBezTo>
                  <a:pt x="3059" y="727"/>
                  <a:pt x="3059" y="727"/>
                  <a:pt x="3059" y="727"/>
                </a:cubicBezTo>
                <a:cubicBezTo>
                  <a:pt x="3060" y="727"/>
                  <a:pt x="3062" y="727"/>
                  <a:pt x="3063" y="727"/>
                </a:cubicBezTo>
                <a:close/>
                <a:moveTo>
                  <a:pt x="3042" y="726"/>
                </a:moveTo>
                <a:cubicBezTo>
                  <a:pt x="3042" y="13"/>
                  <a:pt x="3042" y="13"/>
                  <a:pt x="3042" y="13"/>
                </a:cubicBezTo>
                <a:cubicBezTo>
                  <a:pt x="3040" y="9"/>
                  <a:pt x="3039" y="4"/>
                  <a:pt x="3038" y="0"/>
                </a:cubicBezTo>
                <a:cubicBezTo>
                  <a:pt x="3038" y="726"/>
                  <a:pt x="3038" y="726"/>
                  <a:pt x="3038" y="726"/>
                </a:cubicBezTo>
                <a:cubicBezTo>
                  <a:pt x="3039" y="726"/>
                  <a:pt x="3040" y="726"/>
                  <a:pt x="3042" y="726"/>
                </a:cubicBezTo>
                <a:close/>
              </a:path>
            </a:pathLst>
          </a:custGeom>
          <a:solidFill>
            <a:srgbClr val="0069BC"/>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5" name="Column"/>
          <p:cNvSpPr>
            <a:spLocks noEditPoints="1"/>
          </p:cNvSpPr>
          <p:nvPr/>
        </p:nvSpPr>
        <p:spPr bwMode="auto">
          <a:xfrm>
            <a:off x="5823280" y="1821409"/>
            <a:ext cx="590362" cy="2410263"/>
          </a:xfrm>
          <a:custGeom>
            <a:avLst/>
            <a:gdLst>
              <a:gd name="T0" fmla="*/ 208 w 262"/>
              <a:gd name="T1" fmla="*/ 1069 h 1069"/>
              <a:gd name="T2" fmla="*/ 208 w 262"/>
              <a:gd name="T3" fmla="*/ 870 h 1069"/>
              <a:gd name="T4" fmla="*/ 187 w 262"/>
              <a:gd name="T5" fmla="*/ 849 h 1069"/>
              <a:gd name="T6" fmla="*/ 75 w 262"/>
              <a:gd name="T7" fmla="*/ 849 h 1069"/>
              <a:gd name="T8" fmla="*/ 54 w 262"/>
              <a:gd name="T9" fmla="*/ 870 h 1069"/>
              <a:gd name="T10" fmla="*/ 54 w 262"/>
              <a:gd name="T11" fmla="*/ 1069 h 1069"/>
              <a:gd name="T12" fmla="*/ 0 w 262"/>
              <a:gd name="T13" fmla="*/ 1069 h 1069"/>
              <a:gd name="T14" fmla="*/ 0 w 262"/>
              <a:gd name="T15" fmla="*/ 481 h 1069"/>
              <a:gd name="T16" fmla="*/ 8 w 262"/>
              <a:gd name="T17" fmla="*/ 470 h 1069"/>
              <a:gd name="T18" fmla="*/ 8 w 262"/>
              <a:gd name="T19" fmla="*/ 253 h 1069"/>
              <a:gd name="T20" fmla="*/ 17 w 262"/>
              <a:gd name="T21" fmla="*/ 241 h 1069"/>
              <a:gd name="T22" fmla="*/ 17 w 262"/>
              <a:gd name="T23" fmla="*/ 38 h 1069"/>
              <a:gd name="T24" fmla="*/ 29 w 262"/>
              <a:gd name="T25" fmla="*/ 17 h 1069"/>
              <a:gd name="T26" fmla="*/ 29 w 262"/>
              <a:gd name="T27" fmla="*/ 0 h 1069"/>
              <a:gd name="T28" fmla="*/ 37 w 262"/>
              <a:gd name="T29" fmla="*/ 0 h 1069"/>
              <a:gd name="T30" fmla="*/ 37 w 262"/>
              <a:gd name="T31" fmla="*/ 17 h 1069"/>
              <a:gd name="T32" fmla="*/ 48 w 262"/>
              <a:gd name="T33" fmla="*/ 34 h 1069"/>
              <a:gd name="T34" fmla="*/ 58 w 262"/>
              <a:gd name="T35" fmla="*/ 41 h 1069"/>
              <a:gd name="T36" fmla="*/ 73 w 262"/>
              <a:gd name="T37" fmla="*/ 44 h 1069"/>
              <a:gd name="T38" fmla="*/ 126 w 262"/>
              <a:gd name="T39" fmla="*/ 44 h 1069"/>
              <a:gd name="T40" fmla="*/ 136 w 262"/>
              <a:gd name="T41" fmla="*/ 44 h 1069"/>
              <a:gd name="T42" fmla="*/ 189 w 262"/>
              <a:gd name="T43" fmla="*/ 44 h 1069"/>
              <a:gd name="T44" fmla="*/ 204 w 262"/>
              <a:gd name="T45" fmla="*/ 41 h 1069"/>
              <a:gd name="T46" fmla="*/ 214 w 262"/>
              <a:gd name="T47" fmla="*/ 34 h 1069"/>
              <a:gd name="T48" fmla="*/ 225 w 262"/>
              <a:gd name="T49" fmla="*/ 17 h 1069"/>
              <a:gd name="T50" fmla="*/ 225 w 262"/>
              <a:gd name="T51" fmla="*/ 0 h 1069"/>
              <a:gd name="T52" fmla="*/ 233 w 262"/>
              <a:gd name="T53" fmla="*/ 0 h 1069"/>
              <a:gd name="T54" fmla="*/ 233 w 262"/>
              <a:gd name="T55" fmla="*/ 17 h 1069"/>
              <a:gd name="T56" fmla="*/ 245 w 262"/>
              <a:gd name="T57" fmla="*/ 38 h 1069"/>
              <a:gd name="T58" fmla="*/ 245 w 262"/>
              <a:gd name="T59" fmla="*/ 241 h 1069"/>
              <a:gd name="T60" fmla="*/ 254 w 262"/>
              <a:gd name="T61" fmla="*/ 253 h 1069"/>
              <a:gd name="T62" fmla="*/ 254 w 262"/>
              <a:gd name="T63" fmla="*/ 470 h 1069"/>
              <a:gd name="T64" fmla="*/ 262 w 262"/>
              <a:gd name="T65" fmla="*/ 481 h 1069"/>
              <a:gd name="T66" fmla="*/ 262 w 262"/>
              <a:gd name="T67" fmla="*/ 1069 h 1069"/>
              <a:gd name="T68" fmla="*/ 208 w 262"/>
              <a:gd name="T69" fmla="*/ 1069 h 1069"/>
              <a:gd name="T70" fmla="*/ 208 w 262"/>
              <a:gd name="T71" fmla="*/ 744 h 1069"/>
              <a:gd name="T72" fmla="*/ 208 w 262"/>
              <a:gd name="T73" fmla="*/ 584 h 1069"/>
              <a:gd name="T74" fmla="*/ 187 w 262"/>
              <a:gd name="T75" fmla="*/ 563 h 1069"/>
              <a:gd name="T76" fmla="*/ 75 w 262"/>
              <a:gd name="T77" fmla="*/ 563 h 1069"/>
              <a:gd name="T78" fmla="*/ 54 w 262"/>
              <a:gd name="T79" fmla="*/ 584 h 1069"/>
              <a:gd name="T80" fmla="*/ 54 w 262"/>
              <a:gd name="T81" fmla="*/ 744 h 1069"/>
              <a:gd name="T82" fmla="*/ 74 w 262"/>
              <a:gd name="T83" fmla="*/ 764 h 1069"/>
              <a:gd name="T84" fmla="*/ 188 w 262"/>
              <a:gd name="T85" fmla="*/ 764 h 1069"/>
              <a:gd name="T86" fmla="*/ 208 w 262"/>
              <a:gd name="T87" fmla="*/ 744 h 1069"/>
              <a:gd name="T88" fmla="*/ 208 w 262"/>
              <a:gd name="T89" fmla="*/ 470 h 1069"/>
              <a:gd name="T90" fmla="*/ 208 w 262"/>
              <a:gd name="T91" fmla="*/ 346 h 1069"/>
              <a:gd name="T92" fmla="*/ 187 w 262"/>
              <a:gd name="T93" fmla="*/ 325 h 1069"/>
              <a:gd name="T94" fmla="*/ 75 w 262"/>
              <a:gd name="T95" fmla="*/ 325 h 1069"/>
              <a:gd name="T96" fmla="*/ 54 w 262"/>
              <a:gd name="T97" fmla="*/ 346 h 1069"/>
              <a:gd name="T98" fmla="*/ 54 w 262"/>
              <a:gd name="T99" fmla="*/ 470 h 1069"/>
              <a:gd name="T100" fmla="*/ 74 w 262"/>
              <a:gd name="T101" fmla="*/ 490 h 1069"/>
              <a:gd name="T102" fmla="*/ 188 w 262"/>
              <a:gd name="T103" fmla="*/ 490 h 1069"/>
              <a:gd name="T104" fmla="*/ 208 w 262"/>
              <a:gd name="T105" fmla="*/ 470 h 1069"/>
              <a:gd name="T106" fmla="*/ 208 w 262"/>
              <a:gd name="T107" fmla="*/ 238 h 1069"/>
              <a:gd name="T108" fmla="*/ 208 w 262"/>
              <a:gd name="T109" fmla="*/ 122 h 1069"/>
              <a:gd name="T110" fmla="*/ 187 w 262"/>
              <a:gd name="T111" fmla="*/ 101 h 1069"/>
              <a:gd name="T112" fmla="*/ 75 w 262"/>
              <a:gd name="T113" fmla="*/ 101 h 1069"/>
              <a:gd name="T114" fmla="*/ 54 w 262"/>
              <a:gd name="T115" fmla="*/ 122 h 1069"/>
              <a:gd name="T116" fmla="*/ 54 w 262"/>
              <a:gd name="T117" fmla="*/ 238 h 1069"/>
              <a:gd name="T118" fmla="*/ 74 w 262"/>
              <a:gd name="T119" fmla="*/ 258 h 1069"/>
              <a:gd name="T120" fmla="*/ 188 w 262"/>
              <a:gd name="T121" fmla="*/ 258 h 1069"/>
              <a:gd name="T122" fmla="*/ 208 w 262"/>
              <a:gd name="T123" fmla="*/ 23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1069">
                <a:moveTo>
                  <a:pt x="208" y="1069"/>
                </a:moveTo>
                <a:cubicBezTo>
                  <a:pt x="208" y="870"/>
                  <a:pt x="208" y="870"/>
                  <a:pt x="208" y="870"/>
                </a:cubicBezTo>
                <a:cubicBezTo>
                  <a:pt x="208" y="859"/>
                  <a:pt x="199" y="849"/>
                  <a:pt x="187" y="849"/>
                </a:cubicBezTo>
                <a:cubicBezTo>
                  <a:pt x="75" y="849"/>
                  <a:pt x="75" y="849"/>
                  <a:pt x="75" y="849"/>
                </a:cubicBezTo>
                <a:cubicBezTo>
                  <a:pt x="63" y="849"/>
                  <a:pt x="54" y="859"/>
                  <a:pt x="54" y="870"/>
                </a:cubicBezTo>
                <a:cubicBezTo>
                  <a:pt x="54" y="1069"/>
                  <a:pt x="54" y="1069"/>
                  <a:pt x="54" y="1069"/>
                </a:cubicBezTo>
                <a:cubicBezTo>
                  <a:pt x="0" y="1069"/>
                  <a:pt x="0" y="1069"/>
                  <a:pt x="0" y="1069"/>
                </a:cubicBezTo>
                <a:cubicBezTo>
                  <a:pt x="0" y="481"/>
                  <a:pt x="0" y="481"/>
                  <a:pt x="0" y="481"/>
                </a:cubicBezTo>
                <a:cubicBezTo>
                  <a:pt x="8" y="470"/>
                  <a:pt x="8" y="470"/>
                  <a:pt x="8" y="470"/>
                </a:cubicBezTo>
                <a:cubicBezTo>
                  <a:pt x="8" y="253"/>
                  <a:pt x="8" y="253"/>
                  <a:pt x="8" y="253"/>
                </a:cubicBezTo>
                <a:cubicBezTo>
                  <a:pt x="17" y="241"/>
                  <a:pt x="17" y="241"/>
                  <a:pt x="17" y="241"/>
                </a:cubicBezTo>
                <a:cubicBezTo>
                  <a:pt x="17" y="38"/>
                  <a:pt x="17" y="38"/>
                  <a:pt x="17" y="38"/>
                </a:cubicBezTo>
                <a:cubicBezTo>
                  <a:pt x="29" y="17"/>
                  <a:pt x="29" y="17"/>
                  <a:pt x="29" y="17"/>
                </a:cubicBezTo>
                <a:cubicBezTo>
                  <a:pt x="29" y="0"/>
                  <a:pt x="29" y="0"/>
                  <a:pt x="29" y="0"/>
                </a:cubicBezTo>
                <a:cubicBezTo>
                  <a:pt x="37" y="0"/>
                  <a:pt x="37" y="0"/>
                  <a:pt x="37" y="0"/>
                </a:cubicBezTo>
                <a:cubicBezTo>
                  <a:pt x="37" y="17"/>
                  <a:pt x="37" y="17"/>
                  <a:pt x="37" y="17"/>
                </a:cubicBezTo>
                <a:cubicBezTo>
                  <a:pt x="48" y="34"/>
                  <a:pt x="48" y="34"/>
                  <a:pt x="48" y="34"/>
                </a:cubicBezTo>
                <a:cubicBezTo>
                  <a:pt x="58" y="41"/>
                  <a:pt x="58" y="41"/>
                  <a:pt x="58" y="41"/>
                </a:cubicBezTo>
                <a:cubicBezTo>
                  <a:pt x="73" y="44"/>
                  <a:pt x="73" y="44"/>
                  <a:pt x="73" y="44"/>
                </a:cubicBezTo>
                <a:cubicBezTo>
                  <a:pt x="126" y="44"/>
                  <a:pt x="126" y="44"/>
                  <a:pt x="126" y="44"/>
                </a:cubicBezTo>
                <a:cubicBezTo>
                  <a:pt x="136" y="44"/>
                  <a:pt x="136" y="44"/>
                  <a:pt x="136" y="44"/>
                </a:cubicBezTo>
                <a:cubicBezTo>
                  <a:pt x="189" y="44"/>
                  <a:pt x="189" y="44"/>
                  <a:pt x="189" y="44"/>
                </a:cubicBezTo>
                <a:cubicBezTo>
                  <a:pt x="204" y="41"/>
                  <a:pt x="204" y="41"/>
                  <a:pt x="204" y="41"/>
                </a:cubicBezTo>
                <a:cubicBezTo>
                  <a:pt x="214" y="34"/>
                  <a:pt x="214" y="34"/>
                  <a:pt x="214" y="34"/>
                </a:cubicBezTo>
                <a:cubicBezTo>
                  <a:pt x="225" y="17"/>
                  <a:pt x="225" y="17"/>
                  <a:pt x="225" y="17"/>
                </a:cubicBezTo>
                <a:cubicBezTo>
                  <a:pt x="225" y="0"/>
                  <a:pt x="225" y="0"/>
                  <a:pt x="225" y="0"/>
                </a:cubicBezTo>
                <a:cubicBezTo>
                  <a:pt x="233" y="0"/>
                  <a:pt x="233" y="0"/>
                  <a:pt x="233" y="0"/>
                </a:cubicBezTo>
                <a:cubicBezTo>
                  <a:pt x="233" y="17"/>
                  <a:pt x="233" y="17"/>
                  <a:pt x="233" y="17"/>
                </a:cubicBezTo>
                <a:cubicBezTo>
                  <a:pt x="245" y="38"/>
                  <a:pt x="245" y="38"/>
                  <a:pt x="245" y="38"/>
                </a:cubicBezTo>
                <a:cubicBezTo>
                  <a:pt x="245" y="241"/>
                  <a:pt x="245" y="241"/>
                  <a:pt x="245" y="241"/>
                </a:cubicBezTo>
                <a:cubicBezTo>
                  <a:pt x="254" y="253"/>
                  <a:pt x="254" y="253"/>
                  <a:pt x="254" y="253"/>
                </a:cubicBezTo>
                <a:cubicBezTo>
                  <a:pt x="254" y="470"/>
                  <a:pt x="254" y="470"/>
                  <a:pt x="254" y="470"/>
                </a:cubicBezTo>
                <a:cubicBezTo>
                  <a:pt x="262" y="481"/>
                  <a:pt x="262" y="481"/>
                  <a:pt x="262" y="481"/>
                </a:cubicBezTo>
                <a:cubicBezTo>
                  <a:pt x="262" y="1069"/>
                  <a:pt x="262" y="1069"/>
                  <a:pt x="262" y="1069"/>
                </a:cubicBezTo>
                <a:lnTo>
                  <a:pt x="208" y="1069"/>
                </a:lnTo>
                <a:close/>
                <a:moveTo>
                  <a:pt x="208" y="744"/>
                </a:moveTo>
                <a:cubicBezTo>
                  <a:pt x="208" y="584"/>
                  <a:pt x="208" y="584"/>
                  <a:pt x="208" y="584"/>
                </a:cubicBezTo>
                <a:cubicBezTo>
                  <a:pt x="208" y="573"/>
                  <a:pt x="199" y="563"/>
                  <a:pt x="187" y="563"/>
                </a:cubicBezTo>
                <a:cubicBezTo>
                  <a:pt x="75" y="563"/>
                  <a:pt x="75" y="563"/>
                  <a:pt x="75" y="563"/>
                </a:cubicBezTo>
                <a:cubicBezTo>
                  <a:pt x="63" y="563"/>
                  <a:pt x="54" y="573"/>
                  <a:pt x="54" y="584"/>
                </a:cubicBezTo>
                <a:cubicBezTo>
                  <a:pt x="54" y="744"/>
                  <a:pt x="54" y="744"/>
                  <a:pt x="54" y="744"/>
                </a:cubicBezTo>
                <a:cubicBezTo>
                  <a:pt x="54" y="755"/>
                  <a:pt x="63" y="764"/>
                  <a:pt x="74" y="764"/>
                </a:cubicBezTo>
                <a:cubicBezTo>
                  <a:pt x="188" y="764"/>
                  <a:pt x="188" y="764"/>
                  <a:pt x="188" y="764"/>
                </a:cubicBezTo>
                <a:cubicBezTo>
                  <a:pt x="199" y="764"/>
                  <a:pt x="208" y="755"/>
                  <a:pt x="208" y="744"/>
                </a:cubicBezTo>
                <a:close/>
                <a:moveTo>
                  <a:pt x="208" y="470"/>
                </a:moveTo>
                <a:cubicBezTo>
                  <a:pt x="208" y="346"/>
                  <a:pt x="208" y="346"/>
                  <a:pt x="208" y="346"/>
                </a:cubicBezTo>
                <a:cubicBezTo>
                  <a:pt x="208" y="335"/>
                  <a:pt x="199" y="325"/>
                  <a:pt x="187" y="325"/>
                </a:cubicBezTo>
                <a:cubicBezTo>
                  <a:pt x="75" y="325"/>
                  <a:pt x="75" y="325"/>
                  <a:pt x="75" y="325"/>
                </a:cubicBezTo>
                <a:cubicBezTo>
                  <a:pt x="63" y="325"/>
                  <a:pt x="54" y="335"/>
                  <a:pt x="54" y="346"/>
                </a:cubicBezTo>
                <a:cubicBezTo>
                  <a:pt x="54" y="470"/>
                  <a:pt x="54" y="470"/>
                  <a:pt x="54" y="470"/>
                </a:cubicBezTo>
                <a:cubicBezTo>
                  <a:pt x="54" y="481"/>
                  <a:pt x="63" y="490"/>
                  <a:pt x="74" y="490"/>
                </a:cubicBezTo>
                <a:cubicBezTo>
                  <a:pt x="188" y="490"/>
                  <a:pt x="188" y="490"/>
                  <a:pt x="188" y="490"/>
                </a:cubicBezTo>
                <a:cubicBezTo>
                  <a:pt x="199" y="490"/>
                  <a:pt x="208" y="481"/>
                  <a:pt x="208" y="470"/>
                </a:cubicBezTo>
                <a:close/>
                <a:moveTo>
                  <a:pt x="208" y="238"/>
                </a:moveTo>
                <a:cubicBezTo>
                  <a:pt x="208" y="122"/>
                  <a:pt x="208" y="122"/>
                  <a:pt x="208" y="122"/>
                </a:cubicBezTo>
                <a:cubicBezTo>
                  <a:pt x="208" y="111"/>
                  <a:pt x="199" y="101"/>
                  <a:pt x="187" y="101"/>
                </a:cubicBezTo>
                <a:cubicBezTo>
                  <a:pt x="75" y="101"/>
                  <a:pt x="75" y="101"/>
                  <a:pt x="75" y="101"/>
                </a:cubicBezTo>
                <a:cubicBezTo>
                  <a:pt x="63" y="101"/>
                  <a:pt x="54" y="111"/>
                  <a:pt x="54" y="122"/>
                </a:cubicBezTo>
                <a:cubicBezTo>
                  <a:pt x="54" y="238"/>
                  <a:pt x="54" y="238"/>
                  <a:pt x="54" y="238"/>
                </a:cubicBezTo>
                <a:cubicBezTo>
                  <a:pt x="54" y="249"/>
                  <a:pt x="63" y="258"/>
                  <a:pt x="74" y="258"/>
                </a:cubicBezTo>
                <a:cubicBezTo>
                  <a:pt x="188" y="258"/>
                  <a:pt x="188" y="258"/>
                  <a:pt x="188" y="258"/>
                </a:cubicBezTo>
                <a:cubicBezTo>
                  <a:pt x="199" y="258"/>
                  <a:pt x="208" y="249"/>
                  <a:pt x="208" y="238"/>
                </a:cubicBezTo>
                <a:close/>
              </a:path>
            </a:pathLst>
          </a:custGeom>
          <a:solidFill>
            <a:srgbClr val="005AA1"/>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6" name="MASK COLUMN"/>
          <p:cNvSpPr/>
          <p:nvPr/>
        </p:nvSpPr>
        <p:spPr bwMode="auto">
          <a:xfrm>
            <a:off x="5823280" y="4231672"/>
            <a:ext cx="590362" cy="2625356"/>
          </a:xfrm>
          <a:prstGeom prst="rect">
            <a:avLst/>
          </a:prstGeom>
          <a:solidFill>
            <a:srgbClr val="006C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Lanes"/>
          <p:cNvSpPr>
            <a:spLocks noEditPoints="1"/>
          </p:cNvSpPr>
          <p:nvPr/>
        </p:nvSpPr>
        <p:spPr bwMode="auto">
          <a:xfrm>
            <a:off x="1677015" y="4225570"/>
            <a:ext cx="8896619" cy="2689427"/>
          </a:xfrm>
          <a:custGeom>
            <a:avLst/>
            <a:gdLst>
              <a:gd name="T0" fmla="*/ 1974 w 3948"/>
              <a:gd name="T1" fmla="*/ 1186 h 1193"/>
              <a:gd name="T2" fmla="*/ 1970 w 3948"/>
              <a:gd name="T3" fmla="*/ 1186 h 1193"/>
              <a:gd name="T4" fmla="*/ 1970 w 3948"/>
              <a:gd name="T5" fmla="*/ 2 h 1193"/>
              <a:gd name="T6" fmla="*/ 1974 w 3948"/>
              <a:gd name="T7" fmla="*/ 2 h 1193"/>
              <a:gd name="T8" fmla="*/ 1974 w 3948"/>
              <a:gd name="T9" fmla="*/ 1186 h 1193"/>
              <a:gd name="T10" fmla="*/ 1598 w 3948"/>
              <a:gd name="T11" fmla="*/ 161 h 1193"/>
              <a:gd name="T12" fmla="*/ 1931 w 3948"/>
              <a:gd name="T13" fmla="*/ 4 h 1193"/>
              <a:gd name="T14" fmla="*/ 1931 w 3948"/>
              <a:gd name="T15" fmla="*/ 0 h 1193"/>
              <a:gd name="T16" fmla="*/ 1598 w 3948"/>
              <a:gd name="T17" fmla="*/ 156 h 1193"/>
              <a:gd name="T18" fmla="*/ 0 w 3948"/>
              <a:gd name="T19" fmla="*/ 1190 h 1193"/>
              <a:gd name="T20" fmla="*/ 2 w 3948"/>
              <a:gd name="T21" fmla="*/ 1193 h 1193"/>
              <a:gd name="T22" fmla="*/ 1598 w 3948"/>
              <a:gd name="T23" fmla="*/ 161 h 1193"/>
              <a:gd name="T24" fmla="*/ 3948 w 3948"/>
              <a:gd name="T25" fmla="*/ 1190 h 1193"/>
              <a:gd name="T26" fmla="*/ 2350 w 3948"/>
              <a:gd name="T27" fmla="*/ 156 h 1193"/>
              <a:gd name="T28" fmla="*/ 2017 w 3948"/>
              <a:gd name="T29" fmla="*/ 0 h 1193"/>
              <a:gd name="T30" fmla="*/ 2017 w 3948"/>
              <a:gd name="T31" fmla="*/ 4 h 1193"/>
              <a:gd name="T32" fmla="*/ 2348 w 3948"/>
              <a:gd name="T33" fmla="*/ 160 h 1193"/>
              <a:gd name="T34" fmla="*/ 3946 w 3948"/>
              <a:gd name="T35" fmla="*/ 1193 h 1193"/>
              <a:gd name="T36" fmla="*/ 3948 w 3948"/>
              <a:gd name="T37" fmla="*/ 119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48" h="1193">
                <a:moveTo>
                  <a:pt x="1974" y="1186"/>
                </a:moveTo>
                <a:cubicBezTo>
                  <a:pt x="1970" y="1186"/>
                  <a:pt x="1970" y="1186"/>
                  <a:pt x="1970" y="1186"/>
                </a:cubicBezTo>
                <a:cubicBezTo>
                  <a:pt x="1970" y="2"/>
                  <a:pt x="1970" y="2"/>
                  <a:pt x="1970" y="2"/>
                </a:cubicBezTo>
                <a:cubicBezTo>
                  <a:pt x="1974" y="2"/>
                  <a:pt x="1974" y="2"/>
                  <a:pt x="1974" y="2"/>
                </a:cubicBezTo>
                <a:lnTo>
                  <a:pt x="1974" y="1186"/>
                </a:lnTo>
                <a:close/>
                <a:moveTo>
                  <a:pt x="1598" y="161"/>
                </a:moveTo>
                <a:cubicBezTo>
                  <a:pt x="1867" y="11"/>
                  <a:pt x="1930" y="4"/>
                  <a:pt x="1931" y="4"/>
                </a:cubicBezTo>
                <a:cubicBezTo>
                  <a:pt x="1931" y="0"/>
                  <a:pt x="1931" y="0"/>
                  <a:pt x="1931" y="0"/>
                </a:cubicBezTo>
                <a:cubicBezTo>
                  <a:pt x="1928" y="0"/>
                  <a:pt x="1867" y="7"/>
                  <a:pt x="1598" y="156"/>
                </a:cubicBezTo>
                <a:cubicBezTo>
                  <a:pt x="1350" y="294"/>
                  <a:pt x="872" y="585"/>
                  <a:pt x="0" y="1190"/>
                </a:cubicBezTo>
                <a:cubicBezTo>
                  <a:pt x="2" y="1193"/>
                  <a:pt x="2" y="1193"/>
                  <a:pt x="2" y="1193"/>
                </a:cubicBezTo>
                <a:cubicBezTo>
                  <a:pt x="872" y="590"/>
                  <a:pt x="1350" y="299"/>
                  <a:pt x="1598" y="161"/>
                </a:cubicBezTo>
                <a:close/>
                <a:moveTo>
                  <a:pt x="3948" y="1190"/>
                </a:moveTo>
                <a:cubicBezTo>
                  <a:pt x="3076" y="585"/>
                  <a:pt x="2597" y="294"/>
                  <a:pt x="2350" y="156"/>
                </a:cubicBezTo>
                <a:cubicBezTo>
                  <a:pt x="2081" y="7"/>
                  <a:pt x="2019" y="0"/>
                  <a:pt x="2017" y="0"/>
                </a:cubicBezTo>
                <a:cubicBezTo>
                  <a:pt x="2017" y="4"/>
                  <a:pt x="2017" y="4"/>
                  <a:pt x="2017" y="4"/>
                </a:cubicBezTo>
                <a:cubicBezTo>
                  <a:pt x="2017" y="4"/>
                  <a:pt x="2080" y="10"/>
                  <a:pt x="2348" y="160"/>
                </a:cubicBezTo>
                <a:cubicBezTo>
                  <a:pt x="2595" y="297"/>
                  <a:pt x="3074" y="589"/>
                  <a:pt x="3946" y="1193"/>
                </a:cubicBezTo>
                <a:lnTo>
                  <a:pt x="3948" y="1190"/>
                </a:lnTo>
                <a:close/>
              </a:path>
            </a:pathLst>
          </a:custGeom>
          <a:gradFill flip="none" rotWithShape="1">
            <a:gsLst>
              <a:gs pos="0">
                <a:schemeClr val="accent1">
                  <a:lumMod val="5000"/>
                  <a:lumOff val="95000"/>
                </a:schemeClr>
              </a:gs>
              <a:gs pos="100000">
                <a:schemeClr val="accent1">
                  <a:lumMod val="30000"/>
                  <a:lumOff val="70000"/>
                  <a:alpha val="8000"/>
                </a:schemeClr>
              </a:gs>
            </a:gsLst>
            <a:lin ang="16200000" scaled="1"/>
            <a:tileRect/>
          </a:gra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8" name="Cables"/>
          <p:cNvSpPr>
            <a:spLocks noEditPoints="1"/>
          </p:cNvSpPr>
          <p:nvPr/>
        </p:nvSpPr>
        <p:spPr bwMode="auto">
          <a:xfrm>
            <a:off x="-2211441" y="1984634"/>
            <a:ext cx="16659804" cy="1513280"/>
          </a:xfrm>
          <a:custGeom>
            <a:avLst/>
            <a:gdLst>
              <a:gd name="T0" fmla="*/ 0 w 7392"/>
              <a:gd name="T1" fmla="*/ 292 h 671"/>
              <a:gd name="T2" fmla="*/ 2552 w 7392"/>
              <a:gd name="T3" fmla="*/ 572 h 671"/>
              <a:gd name="T4" fmla="*/ 3252 w 7392"/>
              <a:gd name="T5" fmla="*/ 552 h 671"/>
              <a:gd name="T6" fmla="*/ 3582 w 7392"/>
              <a:gd name="T7" fmla="*/ 0 h 671"/>
              <a:gd name="T8" fmla="*/ 3583 w 7392"/>
              <a:gd name="T9" fmla="*/ 71 h 671"/>
              <a:gd name="T10" fmla="*/ 3407 w 7392"/>
              <a:gd name="T11" fmla="*/ 498 h 671"/>
              <a:gd name="T12" fmla="*/ 2823 w 7392"/>
              <a:gd name="T13" fmla="*/ 647 h 671"/>
              <a:gd name="T14" fmla="*/ 1 w 7392"/>
              <a:gd name="T15" fmla="*/ 546 h 671"/>
              <a:gd name="T16" fmla="*/ 0 w 7392"/>
              <a:gd name="T17" fmla="*/ 292 h 671"/>
              <a:gd name="T18" fmla="*/ 7391 w 7392"/>
              <a:gd name="T19" fmla="*/ 546 h 671"/>
              <a:gd name="T20" fmla="*/ 4569 w 7392"/>
              <a:gd name="T21" fmla="*/ 647 h 671"/>
              <a:gd name="T22" fmla="*/ 3985 w 7392"/>
              <a:gd name="T23" fmla="*/ 498 h 671"/>
              <a:gd name="T24" fmla="*/ 3809 w 7392"/>
              <a:gd name="T25" fmla="*/ 71 h 671"/>
              <a:gd name="T26" fmla="*/ 3810 w 7392"/>
              <a:gd name="T27" fmla="*/ 0 h 671"/>
              <a:gd name="T28" fmla="*/ 4140 w 7392"/>
              <a:gd name="T29" fmla="*/ 552 h 671"/>
              <a:gd name="T30" fmla="*/ 4840 w 7392"/>
              <a:gd name="T31" fmla="*/ 572 h 671"/>
              <a:gd name="T32" fmla="*/ 7392 w 7392"/>
              <a:gd name="T33" fmla="*/ 292 h 671"/>
              <a:gd name="T34" fmla="*/ 7391 w 7392"/>
              <a:gd name="T35" fmla="*/ 54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2" h="671">
                <a:moveTo>
                  <a:pt x="0" y="292"/>
                </a:moveTo>
                <a:cubicBezTo>
                  <a:pt x="633" y="399"/>
                  <a:pt x="2552" y="572"/>
                  <a:pt x="2552" y="572"/>
                </a:cubicBezTo>
                <a:cubicBezTo>
                  <a:pt x="2552" y="572"/>
                  <a:pt x="3088" y="600"/>
                  <a:pt x="3252" y="552"/>
                </a:cubicBezTo>
                <a:cubicBezTo>
                  <a:pt x="3252" y="552"/>
                  <a:pt x="3538" y="524"/>
                  <a:pt x="3582" y="0"/>
                </a:cubicBezTo>
                <a:cubicBezTo>
                  <a:pt x="3583" y="71"/>
                  <a:pt x="3583" y="71"/>
                  <a:pt x="3583" y="71"/>
                </a:cubicBezTo>
                <a:cubicBezTo>
                  <a:pt x="3548" y="386"/>
                  <a:pt x="3407" y="498"/>
                  <a:pt x="3407" y="498"/>
                </a:cubicBezTo>
                <a:cubicBezTo>
                  <a:pt x="3233" y="671"/>
                  <a:pt x="2823" y="647"/>
                  <a:pt x="2823" y="647"/>
                </a:cubicBezTo>
                <a:cubicBezTo>
                  <a:pt x="1841" y="647"/>
                  <a:pt x="1" y="546"/>
                  <a:pt x="1" y="546"/>
                </a:cubicBezTo>
                <a:lnTo>
                  <a:pt x="0" y="292"/>
                </a:lnTo>
                <a:close/>
                <a:moveTo>
                  <a:pt x="7391" y="546"/>
                </a:moveTo>
                <a:cubicBezTo>
                  <a:pt x="7391" y="546"/>
                  <a:pt x="5551" y="647"/>
                  <a:pt x="4569" y="647"/>
                </a:cubicBezTo>
                <a:cubicBezTo>
                  <a:pt x="4569" y="647"/>
                  <a:pt x="4159" y="671"/>
                  <a:pt x="3985" y="498"/>
                </a:cubicBezTo>
                <a:cubicBezTo>
                  <a:pt x="3985" y="498"/>
                  <a:pt x="3844" y="386"/>
                  <a:pt x="3809" y="71"/>
                </a:cubicBezTo>
                <a:cubicBezTo>
                  <a:pt x="3810" y="0"/>
                  <a:pt x="3810" y="0"/>
                  <a:pt x="3810" y="0"/>
                </a:cubicBezTo>
                <a:cubicBezTo>
                  <a:pt x="3854" y="524"/>
                  <a:pt x="4140" y="552"/>
                  <a:pt x="4140" y="552"/>
                </a:cubicBezTo>
                <a:cubicBezTo>
                  <a:pt x="4304" y="600"/>
                  <a:pt x="4840" y="572"/>
                  <a:pt x="4840" y="572"/>
                </a:cubicBezTo>
                <a:cubicBezTo>
                  <a:pt x="4840" y="572"/>
                  <a:pt x="6759" y="399"/>
                  <a:pt x="7392" y="292"/>
                </a:cubicBezTo>
                <a:lnTo>
                  <a:pt x="7391" y="546"/>
                </a:lnTo>
                <a:close/>
              </a:path>
            </a:pathLst>
          </a:custGeom>
          <a:solidFill>
            <a:srgbClr val="005AA1"/>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grpSp>
        <p:nvGrpSpPr>
          <p:cNvPr id="9" name="Sidewalk"/>
          <p:cNvGrpSpPr/>
          <p:nvPr/>
        </p:nvGrpSpPr>
        <p:grpSpPr>
          <a:xfrm>
            <a:off x="-2245001" y="4184383"/>
            <a:ext cx="16726925" cy="2086861"/>
            <a:chOff x="-2487613" y="4213226"/>
            <a:chExt cx="17406939" cy="2171700"/>
          </a:xfrm>
        </p:grpSpPr>
        <p:sp>
          <p:nvSpPr>
            <p:cNvPr id="10" name="Freeform 19"/>
            <p:cNvSpPr>
              <a:spLocks noEditPoints="1"/>
            </p:cNvSpPr>
            <p:nvPr/>
          </p:nvSpPr>
          <p:spPr bwMode="auto">
            <a:xfrm>
              <a:off x="-2462213" y="4243388"/>
              <a:ext cx="17356139" cy="1592263"/>
            </a:xfrm>
            <a:custGeom>
              <a:avLst/>
              <a:gdLst>
                <a:gd name="T0" fmla="*/ 0 w 7400"/>
                <a:gd name="T1" fmla="*/ 678 h 678"/>
                <a:gd name="T2" fmla="*/ 0 w 7400"/>
                <a:gd name="T3" fmla="*/ 540 h 678"/>
                <a:gd name="T4" fmla="*/ 3569 w 7400"/>
                <a:gd name="T5" fmla="*/ 0 h 678"/>
                <a:gd name="T6" fmla="*/ 0 w 7400"/>
                <a:gd name="T7" fmla="*/ 678 h 678"/>
                <a:gd name="T8" fmla="*/ 3831 w 7400"/>
                <a:gd name="T9" fmla="*/ 0 h 678"/>
                <a:gd name="T10" fmla="*/ 7400 w 7400"/>
                <a:gd name="T11" fmla="*/ 540 h 678"/>
                <a:gd name="T12" fmla="*/ 7400 w 7400"/>
                <a:gd name="T13" fmla="*/ 678 h 678"/>
                <a:gd name="T14" fmla="*/ 3831 w 7400"/>
                <a:gd name="T15" fmla="*/ 0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00" h="678">
                  <a:moveTo>
                    <a:pt x="0" y="678"/>
                  </a:moveTo>
                  <a:cubicBezTo>
                    <a:pt x="0" y="540"/>
                    <a:pt x="0" y="540"/>
                    <a:pt x="0" y="540"/>
                  </a:cubicBezTo>
                  <a:cubicBezTo>
                    <a:pt x="568" y="442"/>
                    <a:pt x="3569" y="0"/>
                    <a:pt x="3569" y="0"/>
                  </a:cubicBezTo>
                  <a:lnTo>
                    <a:pt x="0" y="678"/>
                  </a:lnTo>
                  <a:close/>
                  <a:moveTo>
                    <a:pt x="3831" y="0"/>
                  </a:moveTo>
                  <a:cubicBezTo>
                    <a:pt x="3831" y="0"/>
                    <a:pt x="6832" y="442"/>
                    <a:pt x="7400" y="540"/>
                  </a:cubicBezTo>
                  <a:cubicBezTo>
                    <a:pt x="7400" y="678"/>
                    <a:pt x="7400" y="678"/>
                    <a:pt x="7400" y="678"/>
                  </a:cubicBezTo>
                  <a:lnTo>
                    <a:pt x="3831" y="0"/>
                  </a:lnTo>
                  <a:close/>
                </a:path>
              </a:pathLst>
            </a:custGeom>
            <a:solidFill>
              <a:srgbClr val="0069BC"/>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11" name="Freeform 20"/>
            <p:cNvSpPr>
              <a:spLocks noEditPoints="1"/>
            </p:cNvSpPr>
            <p:nvPr/>
          </p:nvSpPr>
          <p:spPr bwMode="auto">
            <a:xfrm>
              <a:off x="-2462213" y="4243388"/>
              <a:ext cx="17356139" cy="2141538"/>
            </a:xfrm>
            <a:custGeom>
              <a:avLst/>
              <a:gdLst>
                <a:gd name="T0" fmla="*/ 3569 w 7400"/>
                <a:gd name="T1" fmla="*/ 0 h 912"/>
                <a:gd name="T2" fmla="*/ 3569 w 7400"/>
                <a:gd name="T3" fmla="*/ 7 h 912"/>
                <a:gd name="T4" fmla="*/ 0 w 7400"/>
                <a:gd name="T5" fmla="*/ 912 h 912"/>
                <a:gd name="T6" fmla="*/ 0 w 7400"/>
                <a:gd name="T7" fmla="*/ 678 h 912"/>
                <a:gd name="T8" fmla="*/ 3569 w 7400"/>
                <a:gd name="T9" fmla="*/ 0 h 912"/>
                <a:gd name="T10" fmla="*/ 7400 w 7400"/>
                <a:gd name="T11" fmla="*/ 678 h 912"/>
                <a:gd name="T12" fmla="*/ 7400 w 7400"/>
                <a:gd name="T13" fmla="*/ 912 h 912"/>
                <a:gd name="T14" fmla="*/ 3831 w 7400"/>
                <a:gd name="T15" fmla="*/ 7 h 912"/>
                <a:gd name="T16" fmla="*/ 3831 w 7400"/>
                <a:gd name="T17" fmla="*/ 0 h 912"/>
                <a:gd name="T18" fmla="*/ 7400 w 7400"/>
                <a:gd name="T19" fmla="*/ 67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0" h="912">
                  <a:moveTo>
                    <a:pt x="3569" y="0"/>
                  </a:moveTo>
                  <a:cubicBezTo>
                    <a:pt x="3569" y="7"/>
                    <a:pt x="3569" y="7"/>
                    <a:pt x="3569" y="7"/>
                  </a:cubicBezTo>
                  <a:cubicBezTo>
                    <a:pt x="3484" y="7"/>
                    <a:pt x="0" y="912"/>
                    <a:pt x="0" y="912"/>
                  </a:cubicBezTo>
                  <a:cubicBezTo>
                    <a:pt x="0" y="678"/>
                    <a:pt x="0" y="678"/>
                    <a:pt x="0" y="678"/>
                  </a:cubicBezTo>
                  <a:lnTo>
                    <a:pt x="3569" y="0"/>
                  </a:lnTo>
                  <a:close/>
                  <a:moveTo>
                    <a:pt x="7400" y="678"/>
                  </a:moveTo>
                  <a:cubicBezTo>
                    <a:pt x="7400" y="912"/>
                    <a:pt x="7400" y="912"/>
                    <a:pt x="7400" y="912"/>
                  </a:cubicBezTo>
                  <a:cubicBezTo>
                    <a:pt x="7400" y="912"/>
                    <a:pt x="3916" y="7"/>
                    <a:pt x="3831" y="7"/>
                  </a:cubicBezTo>
                  <a:cubicBezTo>
                    <a:pt x="3831" y="0"/>
                    <a:pt x="3831" y="0"/>
                    <a:pt x="3831" y="0"/>
                  </a:cubicBezTo>
                  <a:lnTo>
                    <a:pt x="7400" y="678"/>
                  </a:lnTo>
                  <a:close/>
                </a:path>
              </a:pathLst>
            </a:custGeom>
            <a:solidFill>
              <a:srgbClr val="005AA1"/>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12" name="Freeform 22"/>
            <p:cNvSpPr>
              <a:spLocks noEditPoints="1"/>
            </p:cNvSpPr>
            <p:nvPr/>
          </p:nvSpPr>
          <p:spPr bwMode="auto">
            <a:xfrm>
              <a:off x="-2487613" y="4213226"/>
              <a:ext cx="17406939" cy="1298575"/>
            </a:xfrm>
            <a:custGeom>
              <a:avLst/>
              <a:gdLst>
                <a:gd name="T0" fmla="*/ 4 w 7422"/>
                <a:gd name="T1" fmla="*/ 264 h 553"/>
                <a:gd name="T2" fmla="*/ 3580 w 7422"/>
                <a:gd name="T3" fmla="*/ 0 h 553"/>
                <a:gd name="T4" fmla="*/ 3580 w 7422"/>
                <a:gd name="T5" fmla="*/ 13 h 553"/>
                <a:gd name="T6" fmla="*/ 11 w 7422"/>
                <a:gd name="T7" fmla="*/ 553 h 553"/>
                <a:gd name="T8" fmla="*/ 4 w 7422"/>
                <a:gd name="T9" fmla="*/ 264 h 553"/>
                <a:gd name="T10" fmla="*/ 7411 w 7422"/>
                <a:gd name="T11" fmla="*/ 553 h 553"/>
                <a:gd name="T12" fmla="*/ 3842 w 7422"/>
                <a:gd name="T13" fmla="*/ 13 h 553"/>
                <a:gd name="T14" fmla="*/ 3842 w 7422"/>
                <a:gd name="T15" fmla="*/ 0 h 553"/>
                <a:gd name="T16" fmla="*/ 7418 w 7422"/>
                <a:gd name="T17" fmla="*/ 264 h 553"/>
                <a:gd name="T18" fmla="*/ 7411 w 7422"/>
                <a:gd name="T19"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2" h="553">
                  <a:moveTo>
                    <a:pt x="4" y="264"/>
                  </a:moveTo>
                  <a:cubicBezTo>
                    <a:pt x="4" y="264"/>
                    <a:pt x="3230" y="0"/>
                    <a:pt x="3580" y="0"/>
                  </a:cubicBezTo>
                  <a:cubicBezTo>
                    <a:pt x="3580" y="13"/>
                    <a:pt x="3580" y="13"/>
                    <a:pt x="3580" y="13"/>
                  </a:cubicBezTo>
                  <a:cubicBezTo>
                    <a:pt x="3580" y="13"/>
                    <a:pt x="579" y="455"/>
                    <a:pt x="11" y="553"/>
                  </a:cubicBezTo>
                  <a:cubicBezTo>
                    <a:pt x="11" y="553"/>
                    <a:pt x="0" y="264"/>
                    <a:pt x="4" y="264"/>
                  </a:cubicBezTo>
                  <a:close/>
                  <a:moveTo>
                    <a:pt x="7411" y="553"/>
                  </a:moveTo>
                  <a:cubicBezTo>
                    <a:pt x="6843" y="455"/>
                    <a:pt x="3842" y="13"/>
                    <a:pt x="3842" y="13"/>
                  </a:cubicBezTo>
                  <a:cubicBezTo>
                    <a:pt x="3842" y="0"/>
                    <a:pt x="3842" y="0"/>
                    <a:pt x="3842" y="0"/>
                  </a:cubicBezTo>
                  <a:cubicBezTo>
                    <a:pt x="4192" y="0"/>
                    <a:pt x="7418" y="264"/>
                    <a:pt x="7418" y="264"/>
                  </a:cubicBezTo>
                  <a:cubicBezTo>
                    <a:pt x="7422" y="264"/>
                    <a:pt x="7411" y="553"/>
                    <a:pt x="7411" y="553"/>
                  </a:cubicBezTo>
                  <a:close/>
                </a:path>
              </a:pathLst>
            </a:custGeom>
            <a:solidFill>
              <a:srgbClr val="005AA1"/>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grpSp>
      <p:grpSp>
        <p:nvGrpSpPr>
          <p:cNvPr id="13" name="Group 12"/>
          <p:cNvGrpSpPr/>
          <p:nvPr/>
        </p:nvGrpSpPr>
        <p:grpSpPr>
          <a:xfrm>
            <a:off x="-2246572" y="-500378"/>
            <a:ext cx="16726925" cy="7415374"/>
            <a:chOff x="-2335213" y="-509587"/>
            <a:chExt cx="17406939" cy="7716838"/>
          </a:xfrm>
        </p:grpSpPr>
        <p:sp>
          <p:nvSpPr>
            <p:cNvPr id="14" name="Road"/>
            <p:cNvSpPr/>
            <p:nvPr/>
          </p:nvSpPr>
          <p:spPr bwMode="auto">
            <a:xfrm>
              <a:off x="3592" y="4400550"/>
              <a:ext cx="12685852" cy="2746375"/>
            </a:xfrm>
            <a:prstGeom prst="rect">
              <a:avLst/>
            </a:prstGeom>
            <a:solidFill>
              <a:schemeClr val="bg2">
                <a:lumMod val="75000"/>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MASK TOP"/>
            <p:cNvSpPr>
              <a:spLocks noEditPoints="1"/>
            </p:cNvSpPr>
            <p:nvPr/>
          </p:nvSpPr>
          <p:spPr bwMode="auto">
            <a:xfrm>
              <a:off x="-2310268" y="-509587"/>
              <a:ext cx="17337544" cy="7056438"/>
            </a:xfrm>
            <a:custGeom>
              <a:avLst/>
              <a:gdLst>
                <a:gd name="T0" fmla="*/ 3577 w 7408"/>
                <a:gd name="T1" fmla="*/ 2095 h 3013"/>
                <a:gd name="T2" fmla="*/ 8 w 7408"/>
                <a:gd name="T3" fmla="*/ 3000 h 3013"/>
                <a:gd name="T4" fmla="*/ 0 w 7408"/>
                <a:gd name="T5" fmla="*/ 0 h 3013"/>
                <a:gd name="T6" fmla="*/ 7408 w 7408"/>
                <a:gd name="T7" fmla="*/ 0 h 3013"/>
                <a:gd name="T8" fmla="*/ 7408 w 7408"/>
                <a:gd name="T9" fmla="*/ 3000 h 3013"/>
                <a:gd name="T10" fmla="*/ 7408 w 7408"/>
                <a:gd name="T11" fmla="*/ 3000 h 3013"/>
                <a:gd name="T12" fmla="*/ 3839 w 7408"/>
                <a:gd name="T13" fmla="*/ 2095 h 3013"/>
                <a:gd name="T14" fmla="*/ 3577 w 7408"/>
                <a:gd name="T15" fmla="*/ 2095 h 3013"/>
                <a:gd name="T16" fmla="*/ 7408 w 7408"/>
                <a:gd name="T17" fmla="*/ 3000 h 3013"/>
                <a:gd name="T18" fmla="*/ 7408 w 7408"/>
                <a:gd name="T19" fmla="*/ 3000 h 3013"/>
                <a:gd name="T20" fmla="*/ 3839 w 7408"/>
                <a:gd name="T21" fmla="*/ 2095 h 3013"/>
                <a:gd name="T22" fmla="*/ 3839 w 7408"/>
                <a:gd name="T23" fmla="*/ 2095 h 3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8" h="3013">
                  <a:moveTo>
                    <a:pt x="3577" y="2095"/>
                  </a:moveTo>
                  <a:cubicBezTo>
                    <a:pt x="3492" y="2095"/>
                    <a:pt x="8" y="3000"/>
                    <a:pt x="8" y="3000"/>
                  </a:cubicBezTo>
                  <a:cubicBezTo>
                    <a:pt x="20" y="3013"/>
                    <a:pt x="0" y="0"/>
                    <a:pt x="0" y="0"/>
                  </a:cubicBezTo>
                  <a:cubicBezTo>
                    <a:pt x="7408" y="0"/>
                    <a:pt x="7408" y="0"/>
                    <a:pt x="7408" y="0"/>
                  </a:cubicBezTo>
                  <a:cubicBezTo>
                    <a:pt x="7408" y="3000"/>
                    <a:pt x="7408" y="3000"/>
                    <a:pt x="7408" y="3000"/>
                  </a:cubicBezTo>
                  <a:moveTo>
                    <a:pt x="7408" y="3000"/>
                  </a:moveTo>
                  <a:cubicBezTo>
                    <a:pt x="7408" y="3000"/>
                    <a:pt x="3924" y="2095"/>
                    <a:pt x="3839" y="2095"/>
                  </a:cubicBezTo>
                  <a:cubicBezTo>
                    <a:pt x="3577" y="2095"/>
                    <a:pt x="3577" y="2095"/>
                    <a:pt x="3577" y="2095"/>
                  </a:cubicBezTo>
                  <a:moveTo>
                    <a:pt x="7408" y="3000"/>
                  </a:moveTo>
                  <a:cubicBezTo>
                    <a:pt x="7408" y="3000"/>
                    <a:pt x="7408" y="3000"/>
                    <a:pt x="7408" y="3000"/>
                  </a:cubicBezTo>
                  <a:moveTo>
                    <a:pt x="3839" y="2095"/>
                  </a:moveTo>
                  <a:cubicBezTo>
                    <a:pt x="3839" y="2095"/>
                    <a:pt x="3839" y="2095"/>
                    <a:pt x="3839" y="2095"/>
                  </a:cubicBezTo>
                </a:path>
              </a:pathLst>
            </a:custGeom>
            <a:solidFill>
              <a:schemeClr val="bg2"/>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16" name="Support Lines"/>
            <p:cNvSpPr>
              <a:spLocks noEditPoints="1"/>
            </p:cNvSpPr>
            <p:nvPr/>
          </p:nvSpPr>
          <p:spPr bwMode="auto">
            <a:xfrm>
              <a:off x="-407988" y="2660651"/>
              <a:ext cx="13552489" cy="2170113"/>
            </a:xfrm>
            <a:custGeom>
              <a:avLst/>
              <a:gdLst>
                <a:gd name="T0" fmla="*/ 20 w 5778"/>
                <a:gd name="T1" fmla="*/ 923 h 924"/>
                <a:gd name="T2" fmla="*/ 1256 w 5778"/>
                <a:gd name="T3" fmla="*/ 385 h 924"/>
                <a:gd name="T4" fmla="*/ 1770 w 5778"/>
                <a:gd name="T5" fmla="*/ 396 h 924"/>
                <a:gd name="T6" fmla="*/ 2031 w 5778"/>
                <a:gd name="T7" fmla="*/ 769 h 924"/>
                <a:gd name="T8" fmla="*/ 2011 w 5778"/>
                <a:gd name="T9" fmla="*/ 770 h 924"/>
                <a:gd name="T10" fmla="*/ 2176 w 5778"/>
                <a:gd name="T11" fmla="*/ 395 h 924"/>
                <a:gd name="T12" fmla="*/ 2304 w 5778"/>
                <a:gd name="T13" fmla="*/ 379 h 924"/>
                <a:gd name="T14" fmla="*/ 2386 w 5778"/>
                <a:gd name="T15" fmla="*/ 745 h 924"/>
                <a:gd name="T16" fmla="*/ 2386 w 5778"/>
                <a:gd name="T17" fmla="*/ 745 h 924"/>
                <a:gd name="T18" fmla="*/ 2429 w 5778"/>
                <a:gd name="T19" fmla="*/ 742 h 924"/>
                <a:gd name="T20" fmla="*/ 2479 w 5778"/>
                <a:gd name="T21" fmla="*/ 328 h 924"/>
                <a:gd name="T22" fmla="*/ 2528 w 5778"/>
                <a:gd name="T23" fmla="*/ 303 h 924"/>
                <a:gd name="T24" fmla="*/ 2560 w 5778"/>
                <a:gd name="T25" fmla="*/ 734 h 924"/>
                <a:gd name="T26" fmla="*/ 2560 w 5778"/>
                <a:gd name="T27" fmla="*/ 734 h 924"/>
                <a:gd name="T28" fmla="*/ 2575 w 5778"/>
                <a:gd name="T29" fmla="*/ 733 h 924"/>
                <a:gd name="T30" fmla="*/ 2600 w 5778"/>
                <a:gd name="T31" fmla="*/ 249 h 924"/>
                <a:gd name="T32" fmla="*/ 2628 w 5778"/>
                <a:gd name="T33" fmla="*/ 731 h 924"/>
                <a:gd name="T34" fmla="*/ 2628 w 5778"/>
                <a:gd name="T35" fmla="*/ 731 h 924"/>
                <a:gd name="T36" fmla="*/ 2638 w 5778"/>
                <a:gd name="T37" fmla="*/ 730 h 924"/>
                <a:gd name="T38" fmla="*/ 2657 w 5778"/>
                <a:gd name="T39" fmla="*/ 181 h 924"/>
                <a:gd name="T40" fmla="*/ 2682 w 5778"/>
                <a:gd name="T41" fmla="*/ 141 h 924"/>
                <a:gd name="T42" fmla="*/ 2698 w 5778"/>
                <a:gd name="T43" fmla="*/ 727 h 924"/>
                <a:gd name="T44" fmla="*/ 2698 w 5778"/>
                <a:gd name="T45" fmla="*/ 727 h 924"/>
                <a:gd name="T46" fmla="*/ 2715 w 5778"/>
                <a:gd name="T47" fmla="*/ 727 h 924"/>
                <a:gd name="T48" fmla="*/ 2736 w 5778"/>
                <a:gd name="T49" fmla="*/ 13 h 924"/>
                <a:gd name="T50" fmla="*/ 5758 w 5778"/>
                <a:gd name="T51" fmla="*/ 338 h 924"/>
                <a:gd name="T52" fmla="*/ 4522 w 5778"/>
                <a:gd name="T53" fmla="*/ 826 h 924"/>
                <a:gd name="T54" fmla="*/ 4522 w 5778"/>
                <a:gd name="T55" fmla="*/ 826 h 924"/>
                <a:gd name="T56" fmla="*/ 4008 w 5778"/>
                <a:gd name="T57" fmla="*/ 788 h 924"/>
                <a:gd name="T58" fmla="*/ 3762 w 5778"/>
                <a:gd name="T59" fmla="*/ 398 h 924"/>
                <a:gd name="T60" fmla="*/ 3602 w 5778"/>
                <a:gd name="T61" fmla="*/ 759 h 924"/>
                <a:gd name="T62" fmla="*/ 3602 w 5778"/>
                <a:gd name="T63" fmla="*/ 759 h 924"/>
                <a:gd name="T64" fmla="*/ 3474 w 5778"/>
                <a:gd name="T65" fmla="*/ 750 h 924"/>
                <a:gd name="T66" fmla="*/ 3392 w 5778"/>
                <a:gd name="T67" fmla="*/ 360 h 924"/>
                <a:gd name="T68" fmla="*/ 3349 w 5778"/>
                <a:gd name="T69" fmla="*/ 347 h 924"/>
                <a:gd name="T70" fmla="*/ 3299 w 5778"/>
                <a:gd name="T71" fmla="*/ 739 h 924"/>
                <a:gd name="T72" fmla="*/ 3299 w 5778"/>
                <a:gd name="T73" fmla="*/ 739 h 924"/>
                <a:gd name="T74" fmla="*/ 3250 w 5778"/>
                <a:gd name="T75" fmla="*/ 736 h 924"/>
                <a:gd name="T76" fmla="*/ 3218 w 5778"/>
                <a:gd name="T77" fmla="*/ 282 h 924"/>
                <a:gd name="T78" fmla="*/ 3203 w 5778"/>
                <a:gd name="T79" fmla="*/ 271 h 924"/>
                <a:gd name="T80" fmla="*/ 3180 w 5778"/>
                <a:gd name="T81" fmla="*/ 732 h 924"/>
                <a:gd name="T82" fmla="*/ 3172 w 5778"/>
                <a:gd name="T83" fmla="*/ 732 h 924"/>
                <a:gd name="T84" fmla="*/ 3150 w 5778"/>
                <a:gd name="T85" fmla="*/ 220 h 924"/>
                <a:gd name="T86" fmla="*/ 3140 w 5778"/>
                <a:gd name="T87" fmla="*/ 207 h 924"/>
                <a:gd name="T88" fmla="*/ 3121 w 5778"/>
                <a:gd name="T89" fmla="*/ 729 h 924"/>
                <a:gd name="T90" fmla="*/ 3121 w 5778"/>
                <a:gd name="T91" fmla="*/ 729 h 924"/>
                <a:gd name="T92" fmla="*/ 3096 w 5778"/>
                <a:gd name="T93" fmla="*/ 728 h 924"/>
                <a:gd name="T94" fmla="*/ 3080 w 5778"/>
                <a:gd name="T95" fmla="*/ 110 h 924"/>
                <a:gd name="T96" fmla="*/ 3063 w 5778"/>
                <a:gd name="T97" fmla="*/ 72 h 924"/>
                <a:gd name="T98" fmla="*/ 3042 w 5778"/>
                <a:gd name="T99" fmla="*/ 726 h 924"/>
                <a:gd name="T100" fmla="*/ 3042 w 5778"/>
                <a:gd name="T101" fmla="*/ 726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778" h="924">
                  <a:moveTo>
                    <a:pt x="0" y="924"/>
                  </a:moveTo>
                  <a:cubicBezTo>
                    <a:pt x="0" y="337"/>
                    <a:pt x="0" y="337"/>
                    <a:pt x="0" y="337"/>
                  </a:cubicBezTo>
                  <a:cubicBezTo>
                    <a:pt x="7" y="337"/>
                    <a:pt x="14" y="337"/>
                    <a:pt x="20" y="338"/>
                  </a:cubicBezTo>
                  <a:cubicBezTo>
                    <a:pt x="20" y="923"/>
                    <a:pt x="20" y="923"/>
                    <a:pt x="20" y="923"/>
                  </a:cubicBezTo>
                  <a:cubicBezTo>
                    <a:pt x="14" y="923"/>
                    <a:pt x="7" y="924"/>
                    <a:pt x="0" y="924"/>
                  </a:cubicBezTo>
                  <a:close/>
                  <a:moveTo>
                    <a:pt x="1276" y="824"/>
                  </a:moveTo>
                  <a:cubicBezTo>
                    <a:pt x="1276" y="386"/>
                    <a:pt x="1276" y="386"/>
                    <a:pt x="1276" y="386"/>
                  </a:cubicBezTo>
                  <a:cubicBezTo>
                    <a:pt x="1270" y="385"/>
                    <a:pt x="1263" y="385"/>
                    <a:pt x="1256" y="385"/>
                  </a:cubicBezTo>
                  <a:cubicBezTo>
                    <a:pt x="1256" y="826"/>
                    <a:pt x="1256" y="826"/>
                    <a:pt x="1256" y="826"/>
                  </a:cubicBezTo>
                  <a:cubicBezTo>
                    <a:pt x="1263" y="825"/>
                    <a:pt x="1270" y="825"/>
                    <a:pt x="1276" y="824"/>
                  </a:cubicBezTo>
                  <a:close/>
                  <a:moveTo>
                    <a:pt x="1770" y="788"/>
                  </a:moveTo>
                  <a:cubicBezTo>
                    <a:pt x="1770" y="396"/>
                    <a:pt x="1770" y="396"/>
                    <a:pt x="1770" y="396"/>
                  </a:cubicBezTo>
                  <a:cubicBezTo>
                    <a:pt x="1763" y="396"/>
                    <a:pt x="1756" y="396"/>
                    <a:pt x="1750" y="396"/>
                  </a:cubicBezTo>
                  <a:cubicBezTo>
                    <a:pt x="1750" y="789"/>
                    <a:pt x="1750" y="789"/>
                    <a:pt x="1750" y="789"/>
                  </a:cubicBezTo>
                  <a:cubicBezTo>
                    <a:pt x="1756" y="789"/>
                    <a:pt x="1763" y="788"/>
                    <a:pt x="1770" y="788"/>
                  </a:cubicBezTo>
                  <a:close/>
                  <a:moveTo>
                    <a:pt x="2031" y="769"/>
                  </a:moveTo>
                  <a:cubicBezTo>
                    <a:pt x="2031" y="399"/>
                    <a:pt x="2031" y="399"/>
                    <a:pt x="2031" y="399"/>
                  </a:cubicBezTo>
                  <a:cubicBezTo>
                    <a:pt x="2021" y="398"/>
                    <a:pt x="2016" y="398"/>
                    <a:pt x="2016" y="398"/>
                  </a:cubicBezTo>
                  <a:cubicBezTo>
                    <a:pt x="2014" y="398"/>
                    <a:pt x="2013" y="398"/>
                    <a:pt x="2011" y="398"/>
                  </a:cubicBezTo>
                  <a:cubicBezTo>
                    <a:pt x="2011" y="770"/>
                    <a:pt x="2011" y="770"/>
                    <a:pt x="2011" y="770"/>
                  </a:cubicBezTo>
                  <a:cubicBezTo>
                    <a:pt x="2018" y="770"/>
                    <a:pt x="2024" y="769"/>
                    <a:pt x="2031" y="769"/>
                  </a:cubicBezTo>
                  <a:close/>
                  <a:moveTo>
                    <a:pt x="2196" y="757"/>
                  </a:moveTo>
                  <a:cubicBezTo>
                    <a:pt x="2196" y="393"/>
                    <a:pt x="2196" y="393"/>
                    <a:pt x="2196" y="393"/>
                  </a:cubicBezTo>
                  <a:cubicBezTo>
                    <a:pt x="2190" y="394"/>
                    <a:pt x="2183" y="395"/>
                    <a:pt x="2176" y="395"/>
                  </a:cubicBezTo>
                  <a:cubicBezTo>
                    <a:pt x="2176" y="759"/>
                    <a:pt x="2176" y="759"/>
                    <a:pt x="2176" y="759"/>
                  </a:cubicBezTo>
                  <a:cubicBezTo>
                    <a:pt x="2183" y="758"/>
                    <a:pt x="2190" y="758"/>
                    <a:pt x="2196" y="757"/>
                  </a:cubicBezTo>
                  <a:close/>
                  <a:moveTo>
                    <a:pt x="2304" y="750"/>
                  </a:moveTo>
                  <a:cubicBezTo>
                    <a:pt x="2304" y="379"/>
                    <a:pt x="2304" y="379"/>
                    <a:pt x="2304" y="379"/>
                  </a:cubicBezTo>
                  <a:cubicBezTo>
                    <a:pt x="2298" y="380"/>
                    <a:pt x="2293" y="381"/>
                    <a:pt x="2288" y="382"/>
                  </a:cubicBezTo>
                  <a:cubicBezTo>
                    <a:pt x="2288" y="751"/>
                    <a:pt x="2288" y="751"/>
                    <a:pt x="2288" y="751"/>
                  </a:cubicBezTo>
                  <a:cubicBezTo>
                    <a:pt x="2293" y="751"/>
                    <a:pt x="2298" y="750"/>
                    <a:pt x="2304" y="750"/>
                  </a:cubicBezTo>
                  <a:close/>
                  <a:moveTo>
                    <a:pt x="2386" y="745"/>
                  </a:moveTo>
                  <a:cubicBezTo>
                    <a:pt x="2386" y="360"/>
                    <a:pt x="2386" y="360"/>
                    <a:pt x="2386" y="360"/>
                  </a:cubicBezTo>
                  <a:cubicBezTo>
                    <a:pt x="2381" y="362"/>
                    <a:pt x="2376" y="363"/>
                    <a:pt x="2370" y="365"/>
                  </a:cubicBezTo>
                  <a:cubicBezTo>
                    <a:pt x="2370" y="746"/>
                    <a:pt x="2370" y="746"/>
                    <a:pt x="2370" y="746"/>
                  </a:cubicBezTo>
                  <a:cubicBezTo>
                    <a:pt x="2376" y="745"/>
                    <a:pt x="2381" y="745"/>
                    <a:pt x="2386" y="745"/>
                  </a:cubicBezTo>
                  <a:close/>
                  <a:moveTo>
                    <a:pt x="2445" y="741"/>
                  </a:moveTo>
                  <a:cubicBezTo>
                    <a:pt x="2445" y="342"/>
                    <a:pt x="2445" y="342"/>
                    <a:pt x="2445" y="342"/>
                  </a:cubicBezTo>
                  <a:cubicBezTo>
                    <a:pt x="2440" y="344"/>
                    <a:pt x="2434" y="346"/>
                    <a:pt x="2429" y="347"/>
                  </a:cubicBezTo>
                  <a:cubicBezTo>
                    <a:pt x="2429" y="742"/>
                    <a:pt x="2429" y="742"/>
                    <a:pt x="2429" y="742"/>
                  </a:cubicBezTo>
                  <a:cubicBezTo>
                    <a:pt x="2434" y="742"/>
                    <a:pt x="2440" y="741"/>
                    <a:pt x="2445" y="741"/>
                  </a:cubicBezTo>
                  <a:close/>
                  <a:moveTo>
                    <a:pt x="2491" y="738"/>
                  </a:moveTo>
                  <a:cubicBezTo>
                    <a:pt x="2491" y="322"/>
                    <a:pt x="2491" y="322"/>
                    <a:pt x="2491" y="322"/>
                  </a:cubicBezTo>
                  <a:cubicBezTo>
                    <a:pt x="2487" y="324"/>
                    <a:pt x="2483" y="326"/>
                    <a:pt x="2479" y="328"/>
                  </a:cubicBezTo>
                  <a:cubicBezTo>
                    <a:pt x="2479" y="739"/>
                    <a:pt x="2479" y="739"/>
                    <a:pt x="2479" y="739"/>
                  </a:cubicBezTo>
                  <a:cubicBezTo>
                    <a:pt x="2483" y="739"/>
                    <a:pt x="2487" y="738"/>
                    <a:pt x="2491" y="738"/>
                  </a:cubicBezTo>
                  <a:close/>
                  <a:moveTo>
                    <a:pt x="2528" y="736"/>
                  </a:moveTo>
                  <a:cubicBezTo>
                    <a:pt x="2528" y="303"/>
                    <a:pt x="2528" y="303"/>
                    <a:pt x="2528" y="303"/>
                  </a:cubicBezTo>
                  <a:cubicBezTo>
                    <a:pt x="2524" y="305"/>
                    <a:pt x="2520" y="307"/>
                    <a:pt x="2516" y="310"/>
                  </a:cubicBezTo>
                  <a:cubicBezTo>
                    <a:pt x="2516" y="737"/>
                    <a:pt x="2516" y="737"/>
                    <a:pt x="2516" y="737"/>
                  </a:cubicBezTo>
                  <a:cubicBezTo>
                    <a:pt x="2520" y="736"/>
                    <a:pt x="2524" y="736"/>
                    <a:pt x="2528" y="736"/>
                  </a:cubicBezTo>
                  <a:close/>
                  <a:moveTo>
                    <a:pt x="2560" y="734"/>
                  </a:moveTo>
                  <a:cubicBezTo>
                    <a:pt x="2560" y="282"/>
                    <a:pt x="2560" y="282"/>
                    <a:pt x="2560" y="282"/>
                  </a:cubicBezTo>
                  <a:cubicBezTo>
                    <a:pt x="2556" y="285"/>
                    <a:pt x="2552" y="288"/>
                    <a:pt x="2548" y="290"/>
                  </a:cubicBezTo>
                  <a:cubicBezTo>
                    <a:pt x="2548" y="735"/>
                    <a:pt x="2548" y="735"/>
                    <a:pt x="2548" y="735"/>
                  </a:cubicBezTo>
                  <a:cubicBezTo>
                    <a:pt x="2552" y="735"/>
                    <a:pt x="2556" y="734"/>
                    <a:pt x="2560" y="734"/>
                  </a:cubicBezTo>
                  <a:close/>
                  <a:moveTo>
                    <a:pt x="2587" y="733"/>
                  </a:moveTo>
                  <a:cubicBezTo>
                    <a:pt x="2587" y="261"/>
                    <a:pt x="2587" y="261"/>
                    <a:pt x="2587" y="261"/>
                  </a:cubicBezTo>
                  <a:cubicBezTo>
                    <a:pt x="2583" y="264"/>
                    <a:pt x="2579" y="268"/>
                    <a:pt x="2575" y="271"/>
                  </a:cubicBezTo>
                  <a:cubicBezTo>
                    <a:pt x="2575" y="733"/>
                    <a:pt x="2575" y="733"/>
                    <a:pt x="2575" y="733"/>
                  </a:cubicBezTo>
                  <a:cubicBezTo>
                    <a:pt x="2579" y="733"/>
                    <a:pt x="2583" y="733"/>
                    <a:pt x="2587" y="733"/>
                  </a:cubicBezTo>
                  <a:close/>
                  <a:moveTo>
                    <a:pt x="2606" y="732"/>
                  </a:moveTo>
                  <a:cubicBezTo>
                    <a:pt x="2606" y="243"/>
                    <a:pt x="2606" y="243"/>
                    <a:pt x="2606" y="243"/>
                  </a:cubicBezTo>
                  <a:cubicBezTo>
                    <a:pt x="2602" y="247"/>
                    <a:pt x="2600" y="249"/>
                    <a:pt x="2600" y="249"/>
                  </a:cubicBezTo>
                  <a:cubicBezTo>
                    <a:pt x="2599" y="249"/>
                    <a:pt x="2599" y="250"/>
                    <a:pt x="2598" y="250"/>
                  </a:cubicBezTo>
                  <a:cubicBezTo>
                    <a:pt x="2598" y="732"/>
                    <a:pt x="2598" y="732"/>
                    <a:pt x="2598" y="732"/>
                  </a:cubicBezTo>
                  <a:cubicBezTo>
                    <a:pt x="2601" y="732"/>
                    <a:pt x="2604" y="732"/>
                    <a:pt x="2606" y="732"/>
                  </a:cubicBezTo>
                  <a:close/>
                  <a:moveTo>
                    <a:pt x="2628" y="731"/>
                  </a:moveTo>
                  <a:cubicBezTo>
                    <a:pt x="2628" y="220"/>
                    <a:pt x="2628" y="220"/>
                    <a:pt x="2628" y="220"/>
                  </a:cubicBezTo>
                  <a:cubicBezTo>
                    <a:pt x="2625" y="223"/>
                    <a:pt x="2622" y="227"/>
                    <a:pt x="2620" y="229"/>
                  </a:cubicBezTo>
                  <a:cubicBezTo>
                    <a:pt x="2620" y="731"/>
                    <a:pt x="2620" y="731"/>
                    <a:pt x="2620" y="731"/>
                  </a:cubicBezTo>
                  <a:cubicBezTo>
                    <a:pt x="2622" y="731"/>
                    <a:pt x="2625" y="731"/>
                    <a:pt x="2628" y="731"/>
                  </a:cubicBezTo>
                  <a:close/>
                  <a:moveTo>
                    <a:pt x="2646" y="730"/>
                  </a:moveTo>
                  <a:cubicBezTo>
                    <a:pt x="2646" y="197"/>
                    <a:pt x="2646" y="197"/>
                    <a:pt x="2646" y="197"/>
                  </a:cubicBezTo>
                  <a:cubicBezTo>
                    <a:pt x="2644" y="200"/>
                    <a:pt x="2641" y="204"/>
                    <a:pt x="2638" y="207"/>
                  </a:cubicBezTo>
                  <a:cubicBezTo>
                    <a:pt x="2638" y="730"/>
                    <a:pt x="2638" y="730"/>
                    <a:pt x="2638" y="730"/>
                  </a:cubicBezTo>
                  <a:cubicBezTo>
                    <a:pt x="2641" y="730"/>
                    <a:pt x="2644" y="730"/>
                    <a:pt x="2646" y="730"/>
                  </a:cubicBezTo>
                  <a:close/>
                  <a:moveTo>
                    <a:pt x="2665" y="729"/>
                  </a:moveTo>
                  <a:cubicBezTo>
                    <a:pt x="2665" y="169"/>
                    <a:pt x="2665" y="169"/>
                    <a:pt x="2665" y="169"/>
                  </a:cubicBezTo>
                  <a:cubicBezTo>
                    <a:pt x="2662" y="173"/>
                    <a:pt x="2660" y="178"/>
                    <a:pt x="2657" y="181"/>
                  </a:cubicBezTo>
                  <a:cubicBezTo>
                    <a:pt x="2657" y="729"/>
                    <a:pt x="2657" y="729"/>
                    <a:pt x="2657" y="729"/>
                  </a:cubicBezTo>
                  <a:cubicBezTo>
                    <a:pt x="2660" y="729"/>
                    <a:pt x="2662" y="729"/>
                    <a:pt x="2665" y="729"/>
                  </a:cubicBezTo>
                  <a:close/>
                  <a:moveTo>
                    <a:pt x="2682" y="728"/>
                  </a:moveTo>
                  <a:cubicBezTo>
                    <a:pt x="2682" y="141"/>
                    <a:pt x="2682" y="141"/>
                    <a:pt x="2682" y="141"/>
                  </a:cubicBezTo>
                  <a:cubicBezTo>
                    <a:pt x="2680" y="144"/>
                    <a:pt x="2679" y="146"/>
                    <a:pt x="2678" y="148"/>
                  </a:cubicBezTo>
                  <a:cubicBezTo>
                    <a:pt x="2678" y="728"/>
                    <a:pt x="2678" y="728"/>
                    <a:pt x="2678" y="728"/>
                  </a:cubicBezTo>
                  <a:cubicBezTo>
                    <a:pt x="2679" y="728"/>
                    <a:pt x="2680" y="728"/>
                    <a:pt x="2682" y="728"/>
                  </a:cubicBezTo>
                  <a:close/>
                  <a:moveTo>
                    <a:pt x="2698" y="727"/>
                  </a:moveTo>
                  <a:cubicBezTo>
                    <a:pt x="2698" y="110"/>
                    <a:pt x="2698" y="110"/>
                    <a:pt x="2698" y="110"/>
                  </a:cubicBezTo>
                  <a:cubicBezTo>
                    <a:pt x="2696" y="113"/>
                    <a:pt x="2695" y="116"/>
                    <a:pt x="2694" y="119"/>
                  </a:cubicBezTo>
                  <a:cubicBezTo>
                    <a:pt x="2694" y="728"/>
                    <a:pt x="2694" y="728"/>
                    <a:pt x="2694" y="728"/>
                  </a:cubicBezTo>
                  <a:cubicBezTo>
                    <a:pt x="2695" y="728"/>
                    <a:pt x="2696" y="728"/>
                    <a:pt x="2698" y="727"/>
                  </a:cubicBezTo>
                  <a:close/>
                  <a:moveTo>
                    <a:pt x="2719" y="727"/>
                  </a:moveTo>
                  <a:cubicBezTo>
                    <a:pt x="2719" y="62"/>
                    <a:pt x="2719" y="62"/>
                    <a:pt x="2719" y="62"/>
                  </a:cubicBezTo>
                  <a:cubicBezTo>
                    <a:pt x="2718" y="65"/>
                    <a:pt x="2716" y="68"/>
                    <a:pt x="2715" y="72"/>
                  </a:cubicBezTo>
                  <a:cubicBezTo>
                    <a:pt x="2715" y="727"/>
                    <a:pt x="2715" y="727"/>
                    <a:pt x="2715" y="727"/>
                  </a:cubicBezTo>
                  <a:cubicBezTo>
                    <a:pt x="2716" y="727"/>
                    <a:pt x="2718" y="727"/>
                    <a:pt x="2719" y="727"/>
                  </a:cubicBezTo>
                  <a:close/>
                  <a:moveTo>
                    <a:pt x="2740" y="726"/>
                  </a:moveTo>
                  <a:cubicBezTo>
                    <a:pt x="2740" y="0"/>
                    <a:pt x="2740" y="0"/>
                    <a:pt x="2740" y="0"/>
                  </a:cubicBezTo>
                  <a:cubicBezTo>
                    <a:pt x="2739" y="4"/>
                    <a:pt x="2738" y="9"/>
                    <a:pt x="2736" y="13"/>
                  </a:cubicBezTo>
                  <a:cubicBezTo>
                    <a:pt x="2736" y="726"/>
                    <a:pt x="2736" y="726"/>
                    <a:pt x="2736" y="726"/>
                  </a:cubicBezTo>
                  <a:cubicBezTo>
                    <a:pt x="2738" y="726"/>
                    <a:pt x="2739" y="726"/>
                    <a:pt x="2740" y="726"/>
                  </a:cubicBezTo>
                  <a:close/>
                  <a:moveTo>
                    <a:pt x="5758" y="923"/>
                  </a:moveTo>
                  <a:cubicBezTo>
                    <a:pt x="5758" y="338"/>
                    <a:pt x="5758" y="338"/>
                    <a:pt x="5758" y="338"/>
                  </a:cubicBezTo>
                  <a:cubicBezTo>
                    <a:pt x="5764" y="337"/>
                    <a:pt x="5771" y="337"/>
                    <a:pt x="5778" y="337"/>
                  </a:cubicBezTo>
                  <a:cubicBezTo>
                    <a:pt x="5778" y="924"/>
                    <a:pt x="5778" y="924"/>
                    <a:pt x="5778" y="924"/>
                  </a:cubicBezTo>
                  <a:cubicBezTo>
                    <a:pt x="5771" y="924"/>
                    <a:pt x="5764" y="923"/>
                    <a:pt x="5758" y="923"/>
                  </a:cubicBezTo>
                  <a:close/>
                  <a:moveTo>
                    <a:pt x="4522" y="826"/>
                  </a:moveTo>
                  <a:cubicBezTo>
                    <a:pt x="4522" y="385"/>
                    <a:pt x="4522" y="385"/>
                    <a:pt x="4522" y="385"/>
                  </a:cubicBezTo>
                  <a:cubicBezTo>
                    <a:pt x="4515" y="385"/>
                    <a:pt x="4508" y="385"/>
                    <a:pt x="4502" y="386"/>
                  </a:cubicBezTo>
                  <a:cubicBezTo>
                    <a:pt x="4502" y="824"/>
                    <a:pt x="4502" y="824"/>
                    <a:pt x="4502" y="824"/>
                  </a:cubicBezTo>
                  <a:cubicBezTo>
                    <a:pt x="4508" y="825"/>
                    <a:pt x="4515" y="825"/>
                    <a:pt x="4522" y="826"/>
                  </a:cubicBezTo>
                  <a:close/>
                  <a:moveTo>
                    <a:pt x="4028" y="789"/>
                  </a:moveTo>
                  <a:cubicBezTo>
                    <a:pt x="4028" y="396"/>
                    <a:pt x="4028" y="396"/>
                    <a:pt x="4028" y="396"/>
                  </a:cubicBezTo>
                  <a:cubicBezTo>
                    <a:pt x="4022" y="396"/>
                    <a:pt x="4015" y="396"/>
                    <a:pt x="4008" y="396"/>
                  </a:cubicBezTo>
                  <a:cubicBezTo>
                    <a:pt x="4008" y="788"/>
                    <a:pt x="4008" y="788"/>
                    <a:pt x="4008" y="788"/>
                  </a:cubicBezTo>
                  <a:cubicBezTo>
                    <a:pt x="4015" y="788"/>
                    <a:pt x="4022" y="789"/>
                    <a:pt x="4028" y="789"/>
                  </a:cubicBezTo>
                  <a:close/>
                  <a:moveTo>
                    <a:pt x="3767" y="770"/>
                  </a:moveTo>
                  <a:cubicBezTo>
                    <a:pt x="3767" y="398"/>
                    <a:pt x="3767" y="398"/>
                    <a:pt x="3767" y="398"/>
                  </a:cubicBezTo>
                  <a:cubicBezTo>
                    <a:pt x="3765" y="398"/>
                    <a:pt x="3764" y="398"/>
                    <a:pt x="3762" y="398"/>
                  </a:cubicBezTo>
                  <a:cubicBezTo>
                    <a:pt x="3762" y="398"/>
                    <a:pt x="3757" y="398"/>
                    <a:pt x="3747" y="399"/>
                  </a:cubicBezTo>
                  <a:cubicBezTo>
                    <a:pt x="3747" y="769"/>
                    <a:pt x="3747" y="769"/>
                    <a:pt x="3747" y="769"/>
                  </a:cubicBezTo>
                  <a:cubicBezTo>
                    <a:pt x="3754" y="769"/>
                    <a:pt x="3760" y="770"/>
                    <a:pt x="3767" y="770"/>
                  </a:cubicBezTo>
                  <a:close/>
                  <a:moveTo>
                    <a:pt x="3602" y="759"/>
                  </a:moveTo>
                  <a:cubicBezTo>
                    <a:pt x="3602" y="395"/>
                    <a:pt x="3602" y="395"/>
                    <a:pt x="3602" y="395"/>
                  </a:cubicBezTo>
                  <a:cubicBezTo>
                    <a:pt x="3595" y="395"/>
                    <a:pt x="3588" y="394"/>
                    <a:pt x="3582" y="393"/>
                  </a:cubicBezTo>
                  <a:cubicBezTo>
                    <a:pt x="3582" y="757"/>
                    <a:pt x="3582" y="757"/>
                    <a:pt x="3582" y="757"/>
                  </a:cubicBezTo>
                  <a:cubicBezTo>
                    <a:pt x="3588" y="758"/>
                    <a:pt x="3595" y="758"/>
                    <a:pt x="3602" y="759"/>
                  </a:cubicBezTo>
                  <a:close/>
                  <a:moveTo>
                    <a:pt x="3490" y="751"/>
                  </a:moveTo>
                  <a:cubicBezTo>
                    <a:pt x="3490" y="382"/>
                    <a:pt x="3490" y="382"/>
                    <a:pt x="3490" y="382"/>
                  </a:cubicBezTo>
                  <a:cubicBezTo>
                    <a:pt x="3485" y="381"/>
                    <a:pt x="3480" y="380"/>
                    <a:pt x="3474" y="379"/>
                  </a:cubicBezTo>
                  <a:cubicBezTo>
                    <a:pt x="3474" y="750"/>
                    <a:pt x="3474" y="750"/>
                    <a:pt x="3474" y="750"/>
                  </a:cubicBezTo>
                  <a:cubicBezTo>
                    <a:pt x="3480" y="750"/>
                    <a:pt x="3485" y="751"/>
                    <a:pt x="3490" y="751"/>
                  </a:cubicBezTo>
                  <a:close/>
                  <a:moveTo>
                    <a:pt x="3408" y="746"/>
                  </a:moveTo>
                  <a:cubicBezTo>
                    <a:pt x="3408" y="365"/>
                    <a:pt x="3408" y="365"/>
                    <a:pt x="3408" y="365"/>
                  </a:cubicBezTo>
                  <a:cubicBezTo>
                    <a:pt x="3402" y="363"/>
                    <a:pt x="3397" y="362"/>
                    <a:pt x="3392" y="360"/>
                  </a:cubicBezTo>
                  <a:cubicBezTo>
                    <a:pt x="3392" y="745"/>
                    <a:pt x="3392" y="745"/>
                    <a:pt x="3392" y="745"/>
                  </a:cubicBezTo>
                  <a:cubicBezTo>
                    <a:pt x="3397" y="745"/>
                    <a:pt x="3402" y="745"/>
                    <a:pt x="3408" y="746"/>
                  </a:cubicBezTo>
                  <a:close/>
                  <a:moveTo>
                    <a:pt x="3349" y="742"/>
                  </a:moveTo>
                  <a:cubicBezTo>
                    <a:pt x="3349" y="347"/>
                    <a:pt x="3349" y="347"/>
                    <a:pt x="3349" y="347"/>
                  </a:cubicBezTo>
                  <a:cubicBezTo>
                    <a:pt x="3344" y="346"/>
                    <a:pt x="3338" y="344"/>
                    <a:pt x="3333" y="342"/>
                  </a:cubicBezTo>
                  <a:cubicBezTo>
                    <a:pt x="3333" y="741"/>
                    <a:pt x="3333" y="741"/>
                    <a:pt x="3333" y="741"/>
                  </a:cubicBezTo>
                  <a:cubicBezTo>
                    <a:pt x="3338" y="741"/>
                    <a:pt x="3343" y="742"/>
                    <a:pt x="3349" y="742"/>
                  </a:cubicBezTo>
                  <a:close/>
                  <a:moveTo>
                    <a:pt x="3299" y="739"/>
                  </a:moveTo>
                  <a:cubicBezTo>
                    <a:pt x="3299" y="328"/>
                    <a:pt x="3299" y="328"/>
                    <a:pt x="3299" y="328"/>
                  </a:cubicBezTo>
                  <a:cubicBezTo>
                    <a:pt x="3295" y="326"/>
                    <a:pt x="3291" y="324"/>
                    <a:pt x="3287" y="322"/>
                  </a:cubicBezTo>
                  <a:cubicBezTo>
                    <a:pt x="3287" y="738"/>
                    <a:pt x="3287" y="738"/>
                    <a:pt x="3287" y="738"/>
                  </a:cubicBezTo>
                  <a:cubicBezTo>
                    <a:pt x="3291" y="738"/>
                    <a:pt x="3295" y="739"/>
                    <a:pt x="3299" y="739"/>
                  </a:cubicBezTo>
                  <a:close/>
                  <a:moveTo>
                    <a:pt x="3262" y="737"/>
                  </a:moveTo>
                  <a:cubicBezTo>
                    <a:pt x="3262" y="310"/>
                    <a:pt x="3262" y="310"/>
                    <a:pt x="3262" y="310"/>
                  </a:cubicBezTo>
                  <a:cubicBezTo>
                    <a:pt x="3257" y="307"/>
                    <a:pt x="3253" y="305"/>
                    <a:pt x="3250" y="303"/>
                  </a:cubicBezTo>
                  <a:cubicBezTo>
                    <a:pt x="3250" y="736"/>
                    <a:pt x="3250" y="736"/>
                    <a:pt x="3250" y="736"/>
                  </a:cubicBezTo>
                  <a:cubicBezTo>
                    <a:pt x="3254" y="736"/>
                    <a:pt x="3258" y="736"/>
                    <a:pt x="3262" y="737"/>
                  </a:cubicBezTo>
                  <a:close/>
                  <a:moveTo>
                    <a:pt x="3230" y="735"/>
                  </a:moveTo>
                  <a:cubicBezTo>
                    <a:pt x="3230" y="290"/>
                    <a:pt x="3230" y="290"/>
                    <a:pt x="3230" y="290"/>
                  </a:cubicBezTo>
                  <a:cubicBezTo>
                    <a:pt x="3225" y="288"/>
                    <a:pt x="3221" y="285"/>
                    <a:pt x="3218" y="282"/>
                  </a:cubicBezTo>
                  <a:cubicBezTo>
                    <a:pt x="3218" y="734"/>
                    <a:pt x="3218" y="734"/>
                    <a:pt x="3218" y="734"/>
                  </a:cubicBezTo>
                  <a:cubicBezTo>
                    <a:pt x="3222" y="734"/>
                    <a:pt x="3225" y="735"/>
                    <a:pt x="3230" y="735"/>
                  </a:cubicBezTo>
                  <a:close/>
                  <a:moveTo>
                    <a:pt x="3203" y="733"/>
                  </a:moveTo>
                  <a:cubicBezTo>
                    <a:pt x="3203" y="271"/>
                    <a:pt x="3203" y="271"/>
                    <a:pt x="3203" y="271"/>
                  </a:cubicBezTo>
                  <a:cubicBezTo>
                    <a:pt x="3199" y="268"/>
                    <a:pt x="3195" y="264"/>
                    <a:pt x="3191" y="261"/>
                  </a:cubicBezTo>
                  <a:cubicBezTo>
                    <a:pt x="3191" y="733"/>
                    <a:pt x="3191" y="733"/>
                    <a:pt x="3191" y="733"/>
                  </a:cubicBezTo>
                  <a:cubicBezTo>
                    <a:pt x="3195" y="733"/>
                    <a:pt x="3199" y="733"/>
                    <a:pt x="3203" y="733"/>
                  </a:cubicBezTo>
                  <a:close/>
                  <a:moveTo>
                    <a:pt x="3180" y="732"/>
                  </a:moveTo>
                  <a:cubicBezTo>
                    <a:pt x="3180" y="250"/>
                    <a:pt x="3180" y="250"/>
                    <a:pt x="3180" y="250"/>
                  </a:cubicBezTo>
                  <a:cubicBezTo>
                    <a:pt x="3179" y="250"/>
                    <a:pt x="3179" y="249"/>
                    <a:pt x="3178" y="249"/>
                  </a:cubicBezTo>
                  <a:cubicBezTo>
                    <a:pt x="3178" y="249"/>
                    <a:pt x="3176" y="247"/>
                    <a:pt x="3172" y="243"/>
                  </a:cubicBezTo>
                  <a:cubicBezTo>
                    <a:pt x="3172" y="732"/>
                    <a:pt x="3172" y="732"/>
                    <a:pt x="3172" y="732"/>
                  </a:cubicBezTo>
                  <a:cubicBezTo>
                    <a:pt x="3174" y="732"/>
                    <a:pt x="3177" y="732"/>
                    <a:pt x="3180" y="732"/>
                  </a:cubicBezTo>
                  <a:close/>
                  <a:moveTo>
                    <a:pt x="3158" y="731"/>
                  </a:moveTo>
                  <a:cubicBezTo>
                    <a:pt x="3158" y="229"/>
                    <a:pt x="3158" y="229"/>
                    <a:pt x="3158" y="229"/>
                  </a:cubicBezTo>
                  <a:cubicBezTo>
                    <a:pt x="3156" y="227"/>
                    <a:pt x="3153" y="223"/>
                    <a:pt x="3150" y="220"/>
                  </a:cubicBezTo>
                  <a:cubicBezTo>
                    <a:pt x="3150" y="731"/>
                    <a:pt x="3150" y="731"/>
                    <a:pt x="3150" y="731"/>
                  </a:cubicBezTo>
                  <a:cubicBezTo>
                    <a:pt x="3153" y="731"/>
                    <a:pt x="3156" y="731"/>
                    <a:pt x="3158" y="731"/>
                  </a:cubicBezTo>
                  <a:close/>
                  <a:moveTo>
                    <a:pt x="3140" y="730"/>
                  </a:moveTo>
                  <a:cubicBezTo>
                    <a:pt x="3140" y="207"/>
                    <a:pt x="3140" y="207"/>
                    <a:pt x="3140" y="207"/>
                  </a:cubicBezTo>
                  <a:cubicBezTo>
                    <a:pt x="3137" y="204"/>
                    <a:pt x="3134" y="200"/>
                    <a:pt x="3132" y="197"/>
                  </a:cubicBezTo>
                  <a:cubicBezTo>
                    <a:pt x="3132" y="730"/>
                    <a:pt x="3132" y="730"/>
                    <a:pt x="3132" y="730"/>
                  </a:cubicBezTo>
                  <a:cubicBezTo>
                    <a:pt x="3134" y="730"/>
                    <a:pt x="3137" y="730"/>
                    <a:pt x="3140" y="730"/>
                  </a:cubicBezTo>
                  <a:close/>
                  <a:moveTo>
                    <a:pt x="3121" y="729"/>
                  </a:moveTo>
                  <a:cubicBezTo>
                    <a:pt x="3121" y="181"/>
                    <a:pt x="3121" y="181"/>
                    <a:pt x="3121" y="181"/>
                  </a:cubicBezTo>
                  <a:cubicBezTo>
                    <a:pt x="3118" y="178"/>
                    <a:pt x="3116" y="173"/>
                    <a:pt x="3113" y="169"/>
                  </a:cubicBezTo>
                  <a:cubicBezTo>
                    <a:pt x="3113" y="729"/>
                    <a:pt x="3113" y="729"/>
                    <a:pt x="3113" y="729"/>
                  </a:cubicBezTo>
                  <a:cubicBezTo>
                    <a:pt x="3116" y="729"/>
                    <a:pt x="3118" y="729"/>
                    <a:pt x="3121" y="729"/>
                  </a:cubicBezTo>
                  <a:close/>
                  <a:moveTo>
                    <a:pt x="3100" y="728"/>
                  </a:moveTo>
                  <a:cubicBezTo>
                    <a:pt x="3100" y="148"/>
                    <a:pt x="3100" y="148"/>
                    <a:pt x="3100" y="148"/>
                  </a:cubicBezTo>
                  <a:cubicBezTo>
                    <a:pt x="3099" y="146"/>
                    <a:pt x="3098" y="144"/>
                    <a:pt x="3096" y="141"/>
                  </a:cubicBezTo>
                  <a:cubicBezTo>
                    <a:pt x="3096" y="728"/>
                    <a:pt x="3096" y="728"/>
                    <a:pt x="3096" y="728"/>
                  </a:cubicBezTo>
                  <a:cubicBezTo>
                    <a:pt x="3098" y="728"/>
                    <a:pt x="3099" y="728"/>
                    <a:pt x="3100" y="728"/>
                  </a:cubicBezTo>
                  <a:close/>
                  <a:moveTo>
                    <a:pt x="3084" y="728"/>
                  </a:moveTo>
                  <a:cubicBezTo>
                    <a:pt x="3084" y="119"/>
                    <a:pt x="3084" y="119"/>
                    <a:pt x="3084" y="119"/>
                  </a:cubicBezTo>
                  <a:cubicBezTo>
                    <a:pt x="3083" y="116"/>
                    <a:pt x="3082" y="113"/>
                    <a:pt x="3080" y="110"/>
                  </a:cubicBezTo>
                  <a:cubicBezTo>
                    <a:pt x="3080" y="727"/>
                    <a:pt x="3080" y="727"/>
                    <a:pt x="3080" y="727"/>
                  </a:cubicBezTo>
                  <a:cubicBezTo>
                    <a:pt x="3082" y="728"/>
                    <a:pt x="3083" y="728"/>
                    <a:pt x="3084" y="728"/>
                  </a:cubicBezTo>
                  <a:close/>
                  <a:moveTo>
                    <a:pt x="3063" y="727"/>
                  </a:moveTo>
                  <a:cubicBezTo>
                    <a:pt x="3063" y="72"/>
                    <a:pt x="3063" y="72"/>
                    <a:pt x="3063" y="72"/>
                  </a:cubicBezTo>
                  <a:cubicBezTo>
                    <a:pt x="3062" y="68"/>
                    <a:pt x="3060" y="65"/>
                    <a:pt x="3059" y="62"/>
                  </a:cubicBezTo>
                  <a:cubicBezTo>
                    <a:pt x="3059" y="727"/>
                    <a:pt x="3059" y="727"/>
                    <a:pt x="3059" y="727"/>
                  </a:cubicBezTo>
                  <a:cubicBezTo>
                    <a:pt x="3060" y="727"/>
                    <a:pt x="3062" y="727"/>
                    <a:pt x="3063" y="727"/>
                  </a:cubicBezTo>
                  <a:close/>
                  <a:moveTo>
                    <a:pt x="3042" y="726"/>
                  </a:moveTo>
                  <a:cubicBezTo>
                    <a:pt x="3042" y="13"/>
                    <a:pt x="3042" y="13"/>
                    <a:pt x="3042" y="13"/>
                  </a:cubicBezTo>
                  <a:cubicBezTo>
                    <a:pt x="3040" y="9"/>
                    <a:pt x="3039" y="4"/>
                    <a:pt x="3038" y="0"/>
                  </a:cubicBezTo>
                  <a:cubicBezTo>
                    <a:pt x="3038" y="726"/>
                    <a:pt x="3038" y="726"/>
                    <a:pt x="3038" y="726"/>
                  </a:cubicBezTo>
                  <a:cubicBezTo>
                    <a:pt x="3039" y="726"/>
                    <a:pt x="3040" y="726"/>
                    <a:pt x="3042" y="726"/>
                  </a:cubicBezTo>
                  <a:close/>
                </a:path>
              </a:pathLst>
            </a:custGeom>
            <a:solidFill>
              <a:srgbClr val="0069BC"/>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17" name="Column"/>
            <p:cNvSpPr>
              <a:spLocks noEditPoints="1"/>
            </p:cNvSpPr>
            <p:nvPr/>
          </p:nvSpPr>
          <p:spPr bwMode="auto">
            <a:xfrm>
              <a:off x="6061075" y="1906588"/>
              <a:ext cx="614363" cy="2508250"/>
            </a:xfrm>
            <a:custGeom>
              <a:avLst/>
              <a:gdLst>
                <a:gd name="T0" fmla="*/ 208 w 262"/>
                <a:gd name="T1" fmla="*/ 1069 h 1069"/>
                <a:gd name="T2" fmla="*/ 208 w 262"/>
                <a:gd name="T3" fmla="*/ 870 h 1069"/>
                <a:gd name="T4" fmla="*/ 187 w 262"/>
                <a:gd name="T5" fmla="*/ 849 h 1069"/>
                <a:gd name="T6" fmla="*/ 75 w 262"/>
                <a:gd name="T7" fmla="*/ 849 h 1069"/>
                <a:gd name="T8" fmla="*/ 54 w 262"/>
                <a:gd name="T9" fmla="*/ 870 h 1069"/>
                <a:gd name="T10" fmla="*/ 54 w 262"/>
                <a:gd name="T11" fmla="*/ 1069 h 1069"/>
                <a:gd name="T12" fmla="*/ 0 w 262"/>
                <a:gd name="T13" fmla="*/ 1069 h 1069"/>
                <a:gd name="T14" fmla="*/ 0 w 262"/>
                <a:gd name="T15" fmla="*/ 481 h 1069"/>
                <a:gd name="T16" fmla="*/ 8 w 262"/>
                <a:gd name="T17" fmla="*/ 470 h 1069"/>
                <a:gd name="T18" fmla="*/ 8 w 262"/>
                <a:gd name="T19" fmla="*/ 253 h 1069"/>
                <a:gd name="T20" fmla="*/ 17 w 262"/>
                <a:gd name="T21" fmla="*/ 241 h 1069"/>
                <a:gd name="T22" fmla="*/ 17 w 262"/>
                <a:gd name="T23" fmla="*/ 38 h 1069"/>
                <a:gd name="T24" fmla="*/ 29 w 262"/>
                <a:gd name="T25" fmla="*/ 17 h 1069"/>
                <a:gd name="T26" fmla="*/ 29 w 262"/>
                <a:gd name="T27" fmla="*/ 0 h 1069"/>
                <a:gd name="T28" fmla="*/ 37 w 262"/>
                <a:gd name="T29" fmla="*/ 0 h 1069"/>
                <a:gd name="T30" fmla="*/ 37 w 262"/>
                <a:gd name="T31" fmla="*/ 17 h 1069"/>
                <a:gd name="T32" fmla="*/ 48 w 262"/>
                <a:gd name="T33" fmla="*/ 34 h 1069"/>
                <a:gd name="T34" fmla="*/ 58 w 262"/>
                <a:gd name="T35" fmla="*/ 41 h 1069"/>
                <a:gd name="T36" fmla="*/ 73 w 262"/>
                <a:gd name="T37" fmla="*/ 44 h 1069"/>
                <a:gd name="T38" fmla="*/ 126 w 262"/>
                <a:gd name="T39" fmla="*/ 44 h 1069"/>
                <a:gd name="T40" fmla="*/ 136 w 262"/>
                <a:gd name="T41" fmla="*/ 44 h 1069"/>
                <a:gd name="T42" fmla="*/ 189 w 262"/>
                <a:gd name="T43" fmla="*/ 44 h 1069"/>
                <a:gd name="T44" fmla="*/ 204 w 262"/>
                <a:gd name="T45" fmla="*/ 41 h 1069"/>
                <a:gd name="T46" fmla="*/ 214 w 262"/>
                <a:gd name="T47" fmla="*/ 34 h 1069"/>
                <a:gd name="T48" fmla="*/ 225 w 262"/>
                <a:gd name="T49" fmla="*/ 17 h 1069"/>
                <a:gd name="T50" fmla="*/ 225 w 262"/>
                <a:gd name="T51" fmla="*/ 0 h 1069"/>
                <a:gd name="T52" fmla="*/ 233 w 262"/>
                <a:gd name="T53" fmla="*/ 0 h 1069"/>
                <a:gd name="T54" fmla="*/ 233 w 262"/>
                <a:gd name="T55" fmla="*/ 17 h 1069"/>
                <a:gd name="T56" fmla="*/ 245 w 262"/>
                <a:gd name="T57" fmla="*/ 38 h 1069"/>
                <a:gd name="T58" fmla="*/ 245 w 262"/>
                <a:gd name="T59" fmla="*/ 241 h 1069"/>
                <a:gd name="T60" fmla="*/ 254 w 262"/>
                <a:gd name="T61" fmla="*/ 253 h 1069"/>
                <a:gd name="T62" fmla="*/ 254 w 262"/>
                <a:gd name="T63" fmla="*/ 470 h 1069"/>
                <a:gd name="T64" fmla="*/ 262 w 262"/>
                <a:gd name="T65" fmla="*/ 481 h 1069"/>
                <a:gd name="T66" fmla="*/ 262 w 262"/>
                <a:gd name="T67" fmla="*/ 1069 h 1069"/>
                <a:gd name="T68" fmla="*/ 208 w 262"/>
                <a:gd name="T69" fmla="*/ 1069 h 1069"/>
                <a:gd name="T70" fmla="*/ 208 w 262"/>
                <a:gd name="T71" fmla="*/ 744 h 1069"/>
                <a:gd name="T72" fmla="*/ 208 w 262"/>
                <a:gd name="T73" fmla="*/ 584 h 1069"/>
                <a:gd name="T74" fmla="*/ 187 w 262"/>
                <a:gd name="T75" fmla="*/ 563 h 1069"/>
                <a:gd name="T76" fmla="*/ 75 w 262"/>
                <a:gd name="T77" fmla="*/ 563 h 1069"/>
                <a:gd name="T78" fmla="*/ 54 w 262"/>
                <a:gd name="T79" fmla="*/ 584 h 1069"/>
                <a:gd name="T80" fmla="*/ 54 w 262"/>
                <a:gd name="T81" fmla="*/ 744 h 1069"/>
                <a:gd name="T82" fmla="*/ 74 w 262"/>
                <a:gd name="T83" fmla="*/ 764 h 1069"/>
                <a:gd name="T84" fmla="*/ 188 w 262"/>
                <a:gd name="T85" fmla="*/ 764 h 1069"/>
                <a:gd name="T86" fmla="*/ 208 w 262"/>
                <a:gd name="T87" fmla="*/ 744 h 1069"/>
                <a:gd name="T88" fmla="*/ 208 w 262"/>
                <a:gd name="T89" fmla="*/ 470 h 1069"/>
                <a:gd name="T90" fmla="*/ 208 w 262"/>
                <a:gd name="T91" fmla="*/ 346 h 1069"/>
                <a:gd name="T92" fmla="*/ 187 w 262"/>
                <a:gd name="T93" fmla="*/ 325 h 1069"/>
                <a:gd name="T94" fmla="*/ 75 w 262"/>
                <a:gd name="T95" fmla="*/ 325 h 1069"/>
                <a:gd name="T96" fmla="*/ 54 w 262"/>
                <a:gd name="T97" fmla="*/ 346 h 1069"/>
                <a:gd name="T98" fmla="*/ 54 w 262"/>
                <a:gd name="T99" fmla="*/ 470 h 1069"/>
                <a:gd name="T100" fmla="*/ 74 w 262"/>
                <a:gd name="T101" fmla="*/ 490 h 1069"/>
                <a:gd name="T102" fmla="*/ 188 w 262"/>
                <a:gd name="T103" fmla="*/ 490 h 1069"/>
                <a:gd name="T104" fmla="*/ 208 w 262"/>
                <a:gd name="T105" fmla="*/ 470 h 1069"/>
                <a:gd name="T106" fmla="*/ 208 w 262"/>
                <a:gd name="T107" fmla="*/ 238 h 1069"/>
                <a:gd name="T108" fmla="*/ 208 w 262"/>
                <a:gd name="T109" fmla="*/ 122 h 1069"/>
                <a:gd name="T110" fmla="*/ 187 w 262"/>
                <a:gd name="T111" fmla="*/ 101 h 1069"/>
                <a:gd name="T112" fmla="*/ 75 w 262"/>
                <a:gd name="T113" fmla="*/ 101 h 1069"/>
                <a:gd name="T114" fmla="*/ 54 w 262"/>
                <a:gd name="T115" fmla="*/ 122 h 1069"/>
                <a:gd name="T116" fmla="*/ 54 w 262"/>
                <a:gd name="T117" fmla="*/ 238 h 1069"/>
                <a:gd name="T118" fmla="*/ 74 w 262"/>
                <a:gd name="T119" fmla="*/ 258 h 1069"/>
                <a:gd name="T120" fmla="*/ 188 w 262"/>
                <a:gd name="T121" fmla="*/ 258 h 1069"/>
                <a:gd name="T122" fmla="*/ 208 w 262"/>
                <a:gd name="T123" fmla="*/ 238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2" h="1069">
                  <a:moveTo>
                    <a:pt x="208" y="1069"/>
                  </a:moveTo>
                  <a:cubicBezTo>
                    <a:pt x="208" y="870"/>
                    <a:pt x="208" y="870"/>
                    <a:pt x="208" y="870"/>
                  </a:cubicBezTo>
                  <a:cubicBezTo>
                    <a:pt x="208" y="859"/>
                    <a:pt x="199" y="849"/>
                    <a:pt x="187" y="849"/>
                  </a:cubicBezTo>
                  <a:cubicBezTo>
                    <a:pt x="75" y="849"/>
                    <a:pt x="75" y="849"/>
                    <a:pt x="75" y="849"/>
                  </a:cubicBezTo>
                  <a:cubicBezTo>
                    <a:pt x="63" y="849"/>
                    <a:pt x="54" y="859"/>
                    <a:pt x="54" y="870"/>
                  </a:cubicBezTo>
                  <a:cubicBezTo>
                    <a:pt x="54" y="1069"/>
                    <a:pt x="54" y="1069"/>
                    <a:pt x="54" y="1069"/>
                  </a:cubicBezTo>
                  <a:cubicBezTo>
                    <a:pt x="0" y="1069"/>
                    <a:pt x="0" y="1069"/>
                    <a:pt x="0" y="1069"/>
                  </a:cubicBezTo>
                  <a:cubicBezTo>
                    <a:pt x="0" y="481"/>
                    <a:pt x="0" y="481"/>
                    <a:pt x="0" y="481"/>
                  </a:cubicBezTo>
                  <a:cubicBezTo>
                    <a:pt x="8" y="470"/>
                    <a:pt x="8" y="470"/>
                    <a:pt x="8" y="470"/>
                  </a:cubicBezTo>
                  <a:cubicBezTo>
                    <a:pt x="8" y="253"/>
                    <a:pt x="8" y="253"/>
                    <a:pt x="8" y="253"/>
                  </a:cubicBezTo>
                  <a:cubicBezTo>
                    <a:pt x="17" y="241"/>
                    <a:pt x="17" y="241"/>
                    <a:pt x="17" y="241"/>
                  </a:cubicBezTo>
                  <a:cubicBezTo>
                    <a:pt x="17" y="38"/>
                    <a:pt x="17" y="38"/>
                    <a:pt x="17" y="38"/>
                  </a:cubicBezTo>
                  <a:cubicBezTo>
                    <a:pt x="29" y="17"/>
                    <a:pt x="29" y="17"/>
                    <a:pt x="29" y="17"/>
                  </a:cubicBezTo>
                  <a:cubicBezTo>
                    <a:pt x="29" y="0"/>
                    <a:pt x="29" y="0"/>
                    <a:pt x="29" y="0"/>
                  </a:cubicBezTo>
                  <a:cubicBezTo>
                    <a:pt x="37" y="0"/>
                    <a:pt x="37" y="0"/>
                    <a:pt x="37" y="0"/>
                  </a:cubicBezTo>
                  <a:cubicBezTo>
                    <a:pt x="37" y="17"/>
                    <a:pt x="37" y="17"/>
                    <a:pt x="37" y="17"/>
                  </a:cubicBezTo>
                  <a:cubicBezTo>
                    <a:pt x="48" y="34"/>
                    <a:pt x="48" y="34"/>
                    <a:pt x="48" y="34"/>
                  </a:cubicBezTo>
                  <a:cubicBezTo>
                    <a:pt x="58" y="41"/>
                    <a:pt x="58" y="41"/>
                    <a:pt x="58" y="41"/>
                  </a:cubicBezTo>
                  <a:cubicBezTo>
                    <a:pt x="73" y="44"/>
                    <a:pt x="73" y="44"/>
                    <a:pt x="73" y="44"/>
                  </a:cubicBezTo>
                  <a:cubicBezTo>
                    <a:pt x="126" y="44"/>
                    <a:pt x="126" y="44"/>
                    <a:pt x="126" y="44"/>
                  </a:cubicBezTo>
                  <a:cubicBezTo>
                    <a:pt x="136" y="44"/>
                    <a:pt x="136" y="44"/>
                    <a:pt x="136" y="44"/>
                  </a:cubicBezTo>
                  <a:cubicBezTo>
                    <a:pt x="189" y="44"/>
                    <a:pt x="189" y="44"/>
                    <a:pt x="189" y="44"/>
                  </a:cubicBezTo>
                  <a:cubicBezTo>
                    <a:pt x="204" y="41"/>
                    <a:pt x="204" y="41"/>
                    <a:pt x="204" y="41"/>
                  </a:cubicBezTo>
                  <a:cubicBezTo>
                    <a:pt x="214" y="34"/>
                    <a:pt x="214" y="34"/>
                    <a:pt x="214" y="34"/>
                  </a:cubicBezTo>
                  <a:cubicBezTo>
                    <a:pt x="225" y="17"/>
                    <a:pt x="225" y="17"/>
                    <a:pt x="225" y="17"/>
                  </a:cubicBezTo>
                  <a:cubicBezTo>
                    <a:pt x="225" y="0"/>
                    <a:pt x="225" y="0"/>
                    <a:pt x="225" y="0"/>
                  </a:cubicBezTo>
                  <a:cubicBezTo>
                    <a:pt x="233" y="0"/>
                    <a:pt x="233" y="0"/>
                    <a:pt x="233" y="0"/>
                  </a:cubicBezTo>
                  <a:cubicBezTo>
                    <a:pt x="233" y="17"/>
                    <a:pt x="233" y="17"/>
                    <a:pt x="233" y="17"/>
                  </a:cubicBezTo>
                  <a:cubicBezTo>
                    <a:pt x="245" y="38"/>
                    <a:pt x="245" y="38"/>
                    <a:pt x="245" y="38"/>
                  </a:cubicBezTo>
                  <a:cubicBezTo>
                    <a:pt x="245" y="241"/>
                    <a:pt x="245" y="241"/>
                    <a:pt x="245" y="241"/>
                  </a:cubicBezTo>
                  <a:cubicBezTo>
                    <a:pt x="254" y="253"/>
                    <a:pt x="254" y="253"/>
                    <a:pt x="254" y="253"/>
                  </a:cubicBezTo>
                  <a:cubicBezTo>
                    <a:pt x="254" y="470"/>
                    <a:pt x="254" y="470"/>
                    <a:pt x="254" y="470"/>
                  </a:cubicBezTo>
                  <a:cubicBezTo>
                    <a:pt x="262" y="481"/>
                    <a:pt x="262" y="481"/>
                    <a:pt x="262" y="481"/>
                  </a:cubicBezTo>
                  <a:cubicBezTo>
                    <a:pt x="262" y="1069"/>
                    <a:pt x="262" y="1069"/>
                    <a:pt x="262" y="1069"/>
                  </a:cubicBezTo>
                  <a:lnTo>
                    <a:pt x="208" y="1069"/>
                  </a:lnTo>
                  <a:close/>
                  <a:moveTo>
                    <a:pt x="208" y="744"/>
                  </a:moveTo>
                  <a:cubicBezTo>
                    <a:pt x="208" y="584"/>
                    <a:pt x="208" y="584"/>
                    <a:pt x="208" y="584"/>
                  </a:cubicBezTo>
                  <a:cubicBezTo>
                    <a:pt x="208" y="573"/>
                    <a:pt x="199" y="563"/>
                    <a:pt x="187" y="563"/>
                  </a:cubicBezTo>
                  <a:cubicBezTo>
                    <a:pt x="75" y="563"/>
                    <a:pt x="75" y="563"/>
                    <a:pt x="75" y="563"/>
                  </a:cubicBezTo>
                  <a:cubicBezTo>
                    <a:pt x="63" y="563"/>
                    <a:pt x="54" y="573"/>
                    <a:pt x="54" y="584"/>
                  </a:cubicBezTo>
                  <a:cubicBezTo>
                    <a:pt x="54" y="744"/>
                    <a:pt x="54" y="744"/>
                    <a:pt x="54" y="744"/>
                  </a:cubicBezTo>
                  <a:cubicBezTo>
                    <a:pt x="54" y="755"/>
                    <a:pt x="63" y="764"/>
                    <a:pt x="74" y="764"/>
                  </a:cubicBezTo>
                  <a:cubicBezTo>
                    <a:pt x="188" y="764"/>
                    <a:pt x="188" y="764"/>
                    <a:pt x="188" y="764"/>
                  </a:cubicBezTo>
                  <a:cubicBezTo>
                    <a:pt x="199" y="764"/>
                    <a:pt x="208" y="755"/>
                    <a:pt x="208" y="744"/>
                  </a:cubicBezTo>
                  <a:close/>
                  <a:moveTo>
                    <a:pt x="208" y="470"/>
                  </a:moveTo>
                  <a:cubicBezTo>
                    <a:pt x="208" y="346"/>
                    <a:pt x="208" y="346"/>
                    <a:pt x="208" y="346"/>
                  </a:cubicBezTo>
                  <a:cubicBezTo>
                    <a:pt x="208" y="335"/>
                    <a:pt x="199" y="325"/>
                    <a:pt x="187" y="325"/>
                  </a:cubicBezTo>
                  <a:cubicBezTo>
                    <a:pt x="75" y="325"/>
                    <a:pt x="75" y="325"/>
                    <a:pt x="75" y="325"/>
                  </a:cubicBezTo>
                  <a:cubicBezTo>
                    <a:pt x="63" y="325"/>
                    <a:pt x="54" y="335"/>
                    <a:pt x="54" y="346"/>
                  </a:cubicBezTo>
                  <a:cubicBezTo>
                    <a:pt x="54" y="470"/>
                    <a:pt x="54" y="470"/>
                    <a:pt x="54" y="470"/>
                  </a:cubicBezTo>
                  <a:cubicBezTo>
                    <a:pt x="54" y="481"/>
                    <a:pt x="63" y="490"/>
                    <a:pt x="74" y="490"/>
                  </a:cubicBezTo>
                  <a:cubicBezTo>
                    <a:pt x="188" y="490"/>
                    <a:pt x="188" y="490"/>
                    <a:pt x="188" y="490"/>
                  </a:cubicBezTo>
                  <a:cubicBezTo>
                    <a:pt x="199" y="490"/>
                    <a:pt x="208" y="481"/>
                    <a:pt x="208" y="470"/>
                  </a:cubicBezTo>
                  <a:close/>
                  <a:moveTo>
                    <a:pt x="208" y="238"/>
                  </a:moveTo>
                  <a:cubicBezTo>
                    <a:pt x="208" y="122"/>
                    <a:pt x="208" y="122"/>
                    <a:pt x="208" y="122"/>
                  </a:cubicBezTo>
                  <a:cubicBezTo>
                    <a:pt x="208" y="111"/>
                    <a:pt x="199" y="101"/>
                    <a:pt x="187" y="101"/>
                  </a:cubicBezTo>
                  <a:cubicBezTo>
                    <a:pt x="75" y="101"/>
                    <a:pt x="75" y="101"/>
                    <a:pt x="75" y="101"/>
                  </a:cubicBezTo>
                  <a:cubicBezTo>
                    <a:pt x="63" y="101"/>
                    <a:pt x="54" y="111"/>
                    <a:pt x="54" y="122"/>
                  </a:cubicBezTo>
                  <a:cubicBezTo>
                    <a:pt x="54" y="238"/>
                    <a:pt x="54" y="238"/>
                    <a:pt x="54" y="238"/>
                  </a:cubicBezTo>
                  <a:cubicBezTo>
                    <a:pt x="54" y="249"/>
                    <a:pt x="63" y="258"/>
                    <a:pt x="74" y="258"/>
                  </a:cubicBezTo>
                  <a:cubicBezTo>
                    <a:pt x="188" y="258"/>
                    <a:pt x="188" y="258"/>
                    <a:pt x="188" y="258"/>
                  </a:cubicBezTo>
                  <a:cubicBezTo>
                    <a:pt x="199" y="258"/>
                    <a:pt x="208" y="249"/>
                    <a:pt x="208" y="238"/>
                  </a:cubicBezTo>
                  <a:close/>
                </a:path>
              </a:pathLst>
            </a:custGeom>
            <a:solidFill>
              <a:srgbClr val="005AA1"/>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18" name="Lanes"/>
            <p:cNvSpPr>
              <a:spLocks noEditPoints="1"/>
            </p:cNvSpPr>
            <p:nvPr/>
          </p:nvSpPr>
          <p:spPr bwMode="auto">
            <a:xfrm>
              <a:off x="1746250" y="4408488"/>
              <a:ext cx="9258301" cy="2798763"/>
            </a:xfrm>
            <a:custGeom>
              <a:avLst/>
              <a:gdLst>
                <a:gd name="T0" fmla="*/ 1974 w 3948"/>
                <a:gd name="T1" fmla="*/ 1186 h 1193"/>
                <a:gd name="T2" fmla="*/ 1970 w 3948"/>
                <a:gd name="T3" fmla="*/ 1186 h 1193"/>
                <a:gd name="T4" fmla="*/ 1970 w 3948"/>
                <a:gd name="T5" fmla="*/ 2 h 1193"/>
                <a:gd name="T6" fmla="*/ 1974 w 3948"/>
                <a:gd name="T7" fmla="*/ 2 h 1193"/>
                <a:gd name="T8" fmla="*/ 1974 w 3948"/>
                <a:gd name="T9" fmla="*/ 1186 h 1193"/>
                <a:gd name="T10" fmla="*/ 1598 w 3948"/>
                <a:gd name="T11" fmla="*/ 161 h 1193"/>
                <a:gd name="T12" fmla="*/ 1931 w 3948"/>
                <a:gd name="T13" fmla="*/ 4 h 1193"/>
                <a:gd name="T14" fmla="*/ 1931 w 3948"/>
                <a:gd name="T15" fmla="*/ 0 h 1193"/>
                <a:gd name="T16" fmla="*/ 1598 w 3948"/>
                <a:gd name="T17" fmla="*/ 156 h 1193"/>
                <a:gd name="T18" fmla="*/ 0 w 3948"/>
                <a:gd name="T19" fmla="*/ 1190 h 1193"/>
                <a:gd name="T20" fmla="*/ 2 w 3948"/>
                <a:gd name="T21" fmla="*/ 1193 h 1193"/>
                <a:gd name="T22" fmla="*/ 1598 w 3948"/>
                <a:gd name="T23" fmla="*/ 161 h 1193"/>
                <a:gd name="T24" fmla="*/ 3948 w 3948"/>
                <a:gd name="T25" fmla="*/ 1190 h 1193"/>
                <a:gd name="T26" fmla="*/ 2350 w 3948"/>
                <a:gd name="T27" fmla="*/ 156 h 1193"/>
                <a:gd name="T28" fmla="*/ 2017 w 3948"/>
                <a:gd name="T29" fmla="*/ 0 h 1193"/>
                <a:gd name="T30" fmla="*/ 2017 w 3948"/>
                <a:gd name="T31" fmla="*/ 4 h 1193"/>
                <a:gd name="T32" fmla="*/ 2348 w 3948"/>
                <a:gd name="T33" fmla="*/ 160 h 1193"/>
                <a:gd name="T34" fmla="*/ 3946 w 3948"/>
                <a:gd name="T35" fmla="*/ 1193 h 1193"/>
                <a:gd name="T36" fmla="*/ 3948 w 3948"/>
                <a:gd name="T37" fmla="*/ 1190 h 1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48" h="1193">
                  <a:moveTo>
                    <a:pt x="1974" y="1186"/>
                  </a:moveTo>
                  <a:cubicBezTo>
                    <a:pt x="1970" y="1186"/>
                    <a:pt x="1970" y="1186"/>
                    <a:pt x="1970" y="1186"/>
                  </a:cubicBezTo>
                  <a:cubicBezTo>
                    <a:pt x="1970" y="2"/>
                    <a:pt x="1970" y="2"/>
                    <a:pt x="1970" y="2"/>
                  </a:cubicBezTo>
                  <a:cubicBezTo>
                    <a:pt x="1974" y="2"/>
                    <a:pt x="1974" y="2"/>
                    <a:pt x="1974" y="2"/>
                  </a:cubicBezTo>
                  <a:lnTo>
                    <a:pt x="1974" y="1186"/>
                  </a:lnTo>
                  <a:close/>
                  <a:moveTo>
                    <a:pt x="1598" y="161"/>
                  </a:moveTo>
                  <a:cubicBezTo>
                    <a:pt x="1867" y="11"/>
                    <a:pt x="1930" y="4"/>
                    <a:pt x="1931" y="4"/>
                  </a:cubicBezTo>
                  <a:cubicBezTo>
                    <a:pt x="1931" y="0"/>
                    <a:pt x="1931" y="0"/>
                    <a:pt x="1931" y="0"/>
                  </a:cubicBezTo>
                  <a:cubicBezTo>
                    <a:pt x="1928" y="0"/>
                    <a:pt x="1867" y="7"/>
                    <a:pt x="1598" y="156"/>
                  </a:cubicBezTo>
                  <a:cubicBezTo>
                    <a:pt x="1350" y="294"/>
                    <a:pt x="872" y="585"/>
                    <a:pt x="0" y="1190"/>
                  </a:cubicBezTo>
                  <a:cubicBezTo>
                    <a:pt x="2" y="1193"/>
                    <a:pt x="2" y="1193"/>
                    <a:pt x="2" y="1193"/>
                  </a:cubicBezTo>
                  <a:cubicBezTo>
                    <a:pt x="872" y="590"/>
                    <a:pt x="1350" y="299"/>
                    <a:pt x="1598" y="161"/>
                  </a:cubicBezTo>
                  <a:close/>
                  <a:moveTo>
                    <a:pt x="3948" y="1190"/>
                  </a:moveTo>
                  <a:cubicBezTo>
                    <a:pt x="3076" y="585"/>
                    <a:pt x="2597" y="294"/>
                    <a:pt x="2350" y="156"/>
                  </a:cubicBezTo>
                  <a:cubicBezTo>
                    <a:pt x="2081" y="7"/>
                    <a:pt x="2019" y="0"/>
                    <a:pt x="2017" y="0"/>
                  </a:cubicBezTo>
                  <a:cubicBezTo>
                    <a:pt x="2017" y="4"/>
                    <a:pt x="2017" y="4"/>
                    <a:pt x="2017" y="4"/>
                  </a:cubicBezTo>
                  <a:cubicBezTo>
                    <a:pt x="2017" y="4"/>
                    <a:pt x="2080" y="10"/>
                    <a:pt x="2348" y="160"/>
                  </a:cubicBezTo>
                  <a:cubicBezTo>
                    <a:pt x="2595" y="297"/>
                    <a:pt x="3074" y="589"/>
                    <a:pt x="3946" y="1193"/>
                  </a:cubicBezTo>
                  <a:lnTo>
                    <a:pt x="3948" y="1190"/>
                  </a:lnTo>
                  <a:close/>
                </a:path>
              </a:pathLst>
            </a:custGeom>
            <a:gradFill flip="none" rotWithShape="1">
              <a:gsLst>
                <a:gs pos="0">
                  <a:schemeClr val="accent1">
                    <a:lumMod val="5000"/>
                    <a:lumOff val="95000"/>
                  </a:schemeClr>
                </a:gs>
                <a:gs pos="100000">
                  <a:schemeClr val="accent1">
                    <a:lumMod val="30000"/>
                    <a:lumOff val="70000"/>
                    <a:alpha val="8000"/>
                  </a:schemeClr>
                </a:gs>
              </a:gsLst>
              <a:lin ang="16200000" scaled="1"/>
              <a:tileRect/>
            </a:gra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19" name="Cables"/>
            <p:cNvSpPr>
              <a:spLocks noEditPoints="1"/>
            </p:cNvSpPr>
            <p:nvPr/>
          </p:nvSpPr>
          <p:spPr bwMode="auto">
            <a:xfrm>
              <a:off x="-2300288" y="2076451"/>
              <a:ext cx="17337089" cy="1574800"/>
            </a:xfrm>
            <a:custGeom>
              <a:avLst/>
              <a:gdLst>
                <a:gd name="T0" fmla="*/ 0 w 7392"/>
                <a:gd name="T1" fmla="*/ 292 h 671"/>
                <a:gd name="T2" fmla="*/ 2552 w 7392"/>
                <a:gd name="T3" fmla="*/ 572 h 671"/>
                <a:gd name="T4" fmla="*/ 3252 w 7392"/>
                <a:gd name="T5" fmla="*/ 552 h 671"/>
                <a:gd name="T6" fmla="*/ 3582 w 7392"/>
                <a:gd name="T7" fmla="*/ 0 h 671"/>
                <a:gd name="T8" fmla="*/ 3583 w 7392"/>
                <a:gd name="T9" fmla="*/ 71 h 671"/>
                <a:gd name="T10" fmla="*/ 3407 w 7392"/>
                <a:gd name="T11" fmla="*/ 498 h 671"/>
                <a:gd name="T12" fmla="*/ 2823 w 7392"/>
                <a:gd name="T13" fmla="*/ 647 h 671"/>
                <a:gd name="T14" fmla="*/ 1 w 7392"/>
                <a:gd name="T15" fmla="*/ 546 h 671"/>
                <a:gd name="T16" fmla="*/ 0 w 7392"/>
                <a:gd name="T17" fmla="*/ 292 h 671"/>
                <a:gd name="T18" fmla="*/ 7391 w 7392"/>
                <a:gd name="T19" fmla="*/ 546 h 671"/>
                <a:gd name="T20" fmla="*/ 4569 w 7392"/>
                <a:gd name="T21" fmla="*/ 647 h 671"/>
                <a:gd name="T22" fmla="*/ 3985 w 7392"/>
                <a:gd name="T23" fmla="*/ 498 h 671"/>
                <a:gd name="T24" fmla="*/ 3809 w 7392"/>
                <a:gd name="T25" fmla="*/ 71 h 671"/>
                <a:gd name="T26" fmla="*/ 3810 w 7392"/>
                <a:gd name="T27" fmla="*/ 0 h 671"/>
                <a:gd name="T28" fmla="*/ 4140 w 7392"/>
                <a:gd name="T29" fmla="*/ 552 h 671"/>
                <a:gd name="T30" fmla="*/ 4840 w 7392"/>
                <a:gd name="T31" fmla="*/ 572 h 671"/>
                <a:gd name="T32" fmla="*/ 7392 w 7392"/>
                <a:gd name="T33" fmla="*/ 292 h 671"/>
                <a:gd name="T34" fmla="*/ 7391 w 7392"/>
                <a:gd name="T35" fmla="*/ 546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2" h="671">
                  <a:moveTo>
                    <a:pt x="0" y="292"/>
                  </a:moveTo>
                  <a:cubicBezTo>
                    <a:pt x="633" y="399"/>
                    <a:pt x="2552" y="572"/>
                    <a:pt x="2552" y="572"/>
                  </a:cubicBezTo>
                  <a:cubicBezTo>
                    <a:pt x="2552" y="572"/>
                    <a:pt x="3088" y="600"/>
                    <a:pt x="3252" y="552"/>
                  </a:cubicBezTo>
                  <a:cubicBezTo>
                    <a:pt x="3252" y="552"/>
                    <a:pt x="3538" y="524"/>
                    <a:pt x="3582" y="0"/>
                  </a:cubicBezTo>
                  <a:cubicBezTo>
                    <a:pt x="3583" y="71"/>
                    <a:pt x="3583" y="71"/>
                    <a:pt x="3583" y="71"/>
                  </a:cubicBezTo>
                  <a:cubicBezTo>
                    <a:pt x="3548" y="386"/>
                    <a:pt x="3407" y="498"/>
                    <a:pt x="3407" y="498"/>
                  </a:cubicBezTo>
                  <a:cubicBezTo>
                    <a:pt x="3233" y="671"/>
                    <a:pt x="2823" y="647"/>
                    <a:pt x="2823" y="647"/>
                  </a:cubicBezTo>
                  <a:cubicBezTo>
                    <a:pt x="1841" y="647"/>
                    <a:pt x="1" y="546"/>
                    <a:pt x="1" y="546"/>
                  </a:cubicBezTo>
                  <a:lnTo>
                    <a:pt x="0" y="292"/>
                  </a:lnTo>
                  <a:close/>
                  <a:moveTo>
                    <a:pt x="7391" y="546"/>
                  </a:moveTo>
                  <a:cubicBezTo>
                    <a:pt x="7391" y="546"/>
                    <a:pt x="5551" y="647"/>
                    <a:pt x="4569" y="647"/>
                  </a:cubicBezTo>
                  <a:cubicBezTo>
                    <a:pt x="4569" y="647"/>
                    <a:pt x="4159" y="671"/>
                    <a:pt x="3985" y="498"/>
                  </a:cubicBezTo>
                  <a:cubicBezTo>
                    <a:pt x="3985" y="498"/>
                    <a:pt x="3844" y="386"/>
                    <a:pt x="3809" y="71"/>
                  </a:cubicBezTo>
                  <a:cubicBezTo>
                    <a:pt x="3810" y="0"/>
                    <a:pt x="3810" y="0"/>
                    <a:pt x="3810" y="0"/>
                  </a:cubicBezTo>
                  <a:cubicBezTo>
                    <a:pt x="3854" y="524"/>
                    <a:pt x="4140" y="552"/>
                    <a:pt x="4140" y="552"/>
                  </a:cubicBezTo>
                  <a:cubicBezTo>
                    <a:pt x="4304" y="600"/>
                    <a:pt x="4840" y="572"/>
                    <a:pt x="4840" y="572"/>
                  </a:cubicBezTo>
                  <a:cubicBezTo>
                    <a:pt x="4840" y="572"/>
                    <a:pt x="6759" y="399"/>
                    <a:pt x="7392" y="292"/>
                  </a:cubicBezTo>
                  <a:lnTo>
                    <a:pt x="7391" y="546"/>
                  </a:lnTo>
                  <a:close/>
                </a:path>
              </a:pathLst>
            </a:custGeom>
            <a:solidFill>
              <a:srgbClr val="005AA1"/>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grpSp>
          <p:nvGrpSpPr>
            <p:cNvPr id="20" name="Sidewalk"/>
            <p:cNvGrpSpPr/>
            <p:nvPr/>
          </p:nvGrpSpPr>
          <p:grpSpPr>
            <a:xfrm>
              <a:off x="-2335213" y="4365626"/>
              <a:ext cx="17406939" cy="2171700"/>
              <a:chOff x="-2487613" y="4213226"/>
              <a:chExt cx="17406939" cy="2171700"/>
            </a:xfrm>
          </p:grpSpPr>
          <p:sp>
            <p:nvSpPr>
              <p:cNvPr id="21" name="Freeform 19"/>
              <p:cNvSpPr>
                <a:spLocks noEditPoints="1"/>
              </p:cNvSpPr>
              <p:nvPr/>
            </p:nvSpPr>
            <p:spPr bwMode="auto">
              <a:xfrm>
                <a:off x="-2462213" y="4243388"/>
                <a:ext cx="17356139" cy="1592263"/>
              </a:xfrm>
              <a:custGeom>
                <a:avLst/>
                <a:gdLst>
                  <a:gd name="T0" fmla="*/ 0 w 7400"/>
                  <a:gd name="T1" fmla="*/ 678 h 678"/>
                  <a:gd name="T2" fmla="*/ 0 w 7400"/>
                  <a:gd name="T3" fmla="*/ 540 h 678"/>
                  <a:gd name="T4" fmla="*/ 3569 w 7400"/>
                  <a:gd name="T5" fmla="*/ 0 h 678"/>
                  <a:gd name="T6" fmla="*/ 0 w 7400"/>
                  <a:gd name="T7" fmla="*/ 678 h 678"/>
                  <a:gd name="T8" fmla="*/ 3831 w 7400"/>
                  <a:gd name="T9" fmla="*/ 0 h 678"/>
                  <a:gd name="T10" fmla="*/ 7400 w 7400"/>
                  <a:gd name="T11" fmla="*/ 540 h 678"/>
                  <a:gd name="T12" fmla="*/ 7400 w 7400"/>
                  <a:gd name="T13" fmla="*/ 678 h 678"/>
                  <a:gd name="T14" fmla="*/ 3831 w 7400"/>
                  <a:gd name="T15" fmla="*/ 0 h 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00" h="678">
                    <a:moveTo>
                      <a:pt x="0" y="678"/>
                    </a:moveTo>
                    <a:cubicBezTo>
                      <a:pt x="0" y="540"/>
                      <a:pt x="0" y="540"/>
                      <a:pt x="0" y="540"/>
                    </a:cubicBezTo>
                    <a:cubicBezTo>
                      <a:pt x="568" y="442"/>
                      <a:pt x="3569" y="0"/>
                      <a:pt x="3569" y="0"/>
                    </a:cubicBezTo>
                    <a:lnTo>
                      <a:pt x="0" y="678"/>
                    </a:lnTo>
                    <a:close/>
                    <a:moveTo>
                      <a:pt x="3831" y="0"/>
                    </a:moveTo>
                    <a:cubicBezTo>
                      <a:pt x="3831" y="0"/>
                      <a:pt x="6832" y="442"/>
                      <a:pt x="7400" y="540"/>
                    </a:cubicBezTo>
                    <a:cubicBezTo>
                      <a:pt x="7400" y="678"/>
                      <a:pt x="7400" y="678"/>
                      <a:pt x="7400" y="678"/>
                    </a:cubicBezTo>
                    <a:lnTo>
                      <a:pt x="3831" y="0"/>
                    </a:lnTo>
                    <a:close/>
                  </a:path>
                </a:pathLst>
              </a:custGeom>
              <a:solidFill>
                <a:srgbClr val="0069BC"/>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22" name="Freeform 20"/>
              <p:cNvSpPr>
                <a:spLocks noEditPoints="1"/>
              </p:cNvSpPr>
              <p:nvPr/>
            </p:nvSpPr>
            <p:spPr bwMode="auto">
              <a:xfrm>
                <a:off x="-2462213" y="4243388"/>
                <a:ext cx="17356139" cy="2141538"/>
              </a:xfrm>
              <a:custGeom>
                <a:avLst/>
                <a:gdLst>
                  <a:gd name="T0" fmla="*/ 3569 w 7400"/>
                  <a:gd name="T1" fmla="*/ 0 h 912"/>
                  <a:gd name="T2" fmla="*/ 3569 w 7400"/>
                  <a:gd name="T3" fmla="*/ 7 h 912"/>
                  <a:gd name="T4" fmla="*/ 0 w 7400"/>
                  <a:gd name="T5" fmla="*/ 912 h 912"/>
                  <a:gd name="T6" fmla="*/ 0 w 7400"/>
                  <a:gd name="T7" fmla="*/ 678 h 912"/>
                  <a:gd name="T8" fmla="*/ 3569 w 7400"/>
                  <a:gd name="T9" fmla="*/ 0 h 912"/>
                  <a:gd name="T10" fmla="*/ 7400 w 7400"/>
                  <a:gd name="T11" fmla="*/ 678 h 912"/>
                  <a:gd name="T12" fmla="*/ 7400 w 7400"/>
                  <a:gd name="T13" fmla="*/ 912 h 912"/>
                  <a:gd name="T14" fmla="*/ 3831 w 7400"/>
                  <a:gd name="T15" fmla="*/ 7 h 912"/>
                  <a:gd name="T16" fmla="*/ 3831 w 7400"/>
                  <a:gd name="T17" fmla="*/ 0 h 912"/>
                  <a:gd name="T18" fmla="*/ 7400 w 7400"/>
                  <a:gd name="T19" fmla="*/ 67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0" h="912">
                    <a:moveTo>
                      <a:pt x="3569" y="0"/>
                    </a:moveTo>
                    <a:cubicBezTo>
                      <a:pt x="3569" y="7"/>
                      <a:pt x="3569" y="7"/>
                      <a:pt x="3569" y="7"/>
                    </a:cubicBezTo>
                    <a:cubicBezTo>
                      <a:pt x="3484" y="7"/>
                      <a:pt x="0" y="912"/>
                      <a:pt x="0" y="912"/>
                    </a:cubicBezTo>
                    <a:cubicBezTo>
                      <a:pt x="0" y="678"/>
                      <a:pt x="0" y="678"/>
                      <a:pt x="0" y="678"/>
                    </a:cubicBezTo>
                    <a:lnTo>
                      <a:pt x="3569" y="0"/>
                    </a:lnTo>
                    <a:close/>
                    <a:moveTo>
                      <a:pt x="7400" y="678"/>
                    </a:moveTo>
                    <a:cubicBezTo>
                      <a:pt x="7400" y="912"/>
                      <a:pt x="7400" y="912"/>
                      <a:pt x="7400" y="912"/>
                    </a:cubicBezTo>
                    <a:cubicBezTo>
                      <a:pt x="7400" y="912"/>
                      <a:pt x="3916" y="7"/>
                      <a:pt x="3831" y="7"/>
                    </a:cubicBezTo>
                    <a:cubicBezTo>
                      <a:pt x="3831" y="0"/>
                      <a:pt x="3831" y="0"/>
                      <a:pt x="3831" y="0"/>
                    </a:cubicBezTo>
                    <a:lnTo>
                      <a:pt x="7400" y="678"/>
                    </a:lnTo>
                    <a:close/>
                  </a:path>
                </a:pathLst>
              </a:custGeom>
              <a:solidFill>
                <a:srgbClr val="005AA1"/>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sp>
            <p:nvSpPr>
              <p:cNvPr id="23" name="Freeform 22"/>
              <p:cNvSpPr>
                <a:spLocks noEditPoints="1"/>
              </p:cNvSpPr>
              <p:nvPr/>
            </p:nvSpPr>
            <p:spPr bwMode="auto">
              <a:xfrm>
                <a:off x="-2487613" y="4213226"/>
                <a:ext cx="17406939" cy="1298575"/>
              </a:xfrm>
              <a:custGeom>
                <a:avLst/>
                <a:gdLst>
                  <a:gd name="T0" fmla="*/ 4 w 7422"/>
                  <a:gd name="T1" fmla="*/ 264 h 553"/>
                  <a:gd name="T2" fmla="*/ 3580 w 7422"/>
                  <a:gd name="T3" fmla="*/ 0 h 553"/>
                  <a:gd name="T4" fmla="*/ 3580 w 7422"/>
                  <a:gd name="T5" fmla="*/ 13 h 553"/>
                  <a:gd name="T6" fmla="*/ 11 w 7422"/>
                  <a:gd name="T7" fmla="*/ 553 h 553"/>
                  <a:gd name="T8" fmla="*/ 4 w 7422"/>
                  <a:gd name="T9" fmla="*/ 264 h 553"/>
                  <a:gd name="T10" fmla="*/ 7411 w 7422"/>
                  <a:gd name="T11" fmla="*/ 553 h 553"/>
                  <a:gd name="T12" fmla="*/ 3842 w 7422"/>
                  <a:gd name="T13" fmla="*/ 13 h 553"/>
                  <a:gd name="T14" fmla="*/ 3842 w 7422"/>
                  <a:gd name="T15" fmla="*/ 0 h 553"/>
                  <a:gd name="T16" fmla="*/ 7418 w 7422"/>
                  <a:gd name="T17" fmla="*/ 264 h 553"/>
                  <a:gd name="T18" fmla="*/ 7411 w 7422"/>
                  <a:gd name="T19"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22" h="553">
                    <a:moveTo>
                      <a:pt x="4" y="264"/>
                    </a:moveTo>
                    <a:cubicBezTo>
                      <a:pt x="4" y="264"/>
                      <a:pt x="3230" y="0"/>
                      <a:pt x="3580" y="0"/>
                    </a:cubicBezTo>
                    <a:cubicBezTo>
                      <a:pt x="3580" y="13"/>
                      <a:pt x="3580" y="13"/>
                      <a:pt x="3580" y="13"/>
                    </a:cubicBezTo>
                    <a:cubicBezTo>
                      <a:pt x="3580" y="13"/>
                      <a:pt x="579" y="455"/>
                      <a:pt x="11" y="553"/>
                    </a:cubicBezTo>
                    <a:cubicBezTo>
                      <a:pt x="11" y="553"/>
                      <a:pt x="0" y="264"/>
                      <a:pt x="4" y="264"/>
                    </a:cubicBezTo>
                    <a:close/>
                    <a:moveTo>
                      <a:pt x="7411" y="553"/>
                    </a:moveTo>
                    <a:cubicBezTo>
                      <a:pt x="6843" y="455"/>
                      <a:pt x="3842" y="13"/>
                      <a:pt x="3842" y="13"/>
                    </a:cubicBezTo>
                    <a:cubicBezTo>
                      <a:pt x="3842" y="0"/>
                      <a:pt x="3842" y="0"/>
                      <a:pt x="3842" y="0"/>
                    </a:cubicBezTo>
                    <a:cubicBezTo>
                      <a:pt x="4192" y="0"/>
                      <a:pt x="7418" y="264"/>
                      <a:pt x="7418" y="264"/>
                    </a:cubicBezTo>
                    <a:cubicBezTo>
                      <a:pt x="7422" y="264"/>
                      <a:pt x="7411" y="553"/>
                      <a:pt x="7411" y="553"/>
                    </a:cubicBezTo>
                    <a:close/>
                  </a:path>
                </a:pathLst>
              </a:custGeom>
              <a:solidFill>
                <a:srgbClr val="005AA1"/>
              </a:solidFill>
              <a:ln>
                <a:noFill/>
              </a:ln>
            </p:spPr>
            <p:txBody>
              <a:bodyPr vert="horz" wrap="square" lIns="87867" tIns="43934" rIns="87867" bIns="43934" numCol="1" anchor="t" anchorCtr="0" compatLnSpc="1">
                <a:prstTxWarp prst="textNoShape">
                  <a:avLst/>
                </a:prstTxWarp>
              </a:bodyPr>
              <a:lstStyle/>
              <a:p>
                <a:pPr defTabSz="896181">
                  <a:defRPr/>
                </a:pPr>
                <a:endParaRPr lang="en-US" sz="1729">
                  <a:solidFill>
                    <a:srgbClr val="FFFFFF"/>
                  </a:solidFill>
                </a:endParaRPr>
              </a:p>
            </p:txBody>
          </p:sp>
        </p:grpSp>
      </p:grpSp>
      <p:sp>
        <p:nvSpPr>
          <p:cNvPr id="24" name="TextBox 23"/>
          <p:cNvSpPr txBox="1"/>
          <p:nvPr/>
        </p:nvSpPr>
        <p:spPr>
          <a:xfrm>
            <a:off x="3309085" y="5504122"/>
            <a:ext cx="2515556" cy="664098"/>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en-US" sz="2745" dirty="0">
                <a:gradFill>
                  <a:gsLst>
                    <a:gs pos="2917">
                      <a:srgbClr val="FFFFFF"/>
                    </a:gs>
                    <a:gs pos="30000">
                      <a:srgbClr val="FFFFFF"/>
                    </a:gs>
                  </a:gsLst>
                  <a:lin ang="5400000" scaled="0"/>
                </a:gradFill>
                <a:cs typeface="Segoe UI" panose="020B0502040204020203" pitchFamily="34" charset="0"/>
              </a:rPr>
              <a:t>Web</a:t>
            </a:r>
            <a:endParaRPr lang="en-US" sz="1961" dirty="0">
              <a:gradFill>
                <a:gsLst>
                  <a:gs pos="2917">
                    <a:srgbClr val="FFFFFF"/>
                  </a:gs>
                  <a:gs pos="30000">
                    <a:srgbClr val="FFFFFF"/>
                  </a:gs>
                </a:gsLst>
                <a:lin ang="5400000" scaled="0"/>
              </a:gradFill>
              <a:cs typeface="Segoe UI" panose="020B0502040204020203" pitchFamily="34" charset="0"/>
            </a:endParaRPr>
          </a:p>
        </p:txBody>
      </p:sp>
      <p:sp>
        <p:nvSpPr>
          <p:cNvPr id="25" name="TextBox 24"/>
          <p:cNvSpPr txBox="1"/>
          <p:nvPr/>
        </p:nvSpPr>
        <p:spPr>
          <a:xfrm>
            <a:off x="1" y="5504122"/>
            <a:ext cx="3099235" cy="664098"/>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en-US" sz="2745" dirty="0">
                <a:gradFill>
                  <a:gsLst>
                    <a:gs pos="2917">
                      <a:srgbClr val="FFFFFF"/>
                    </a:gs>
                    <a:gs pos="30000">
                      <a:srgbClr val="FFFFFF"/>
                    </a:gs>
                  </a:gsLst>
                  <a:lin ang="5400000" scaled="0"/>
                </a:gradFill>
                <a:cs typeface="Segoe UI" panose="020B0502040204020203" pitchFamily="34" charset="0"/>
              </a:rPr>
              <a:t>Win32 &amp; .NET</a:t>
            </a:r>
            <a:endParaRPr lang="en-US" sz="1961" dirty="0">
              <a:gradFill>
                <a:gsLst>
                  <a:gs pos="2917">
                    <a:srgbClr val="FFFFFF"/>
                  </a:gs>
                  <a:gs pos="30000">
                    <a:srgbClr val="FFFFFF"/>
                  </a:gs>
                </a:gsLst>
                <a:lin ang="5400000" scaled="0"/>
              </a:gradFill>
              <a:cs typeface="Segoe UI" panose="020B0502040204020203" pitchFamily="34" charset="0"/>
            </a:endParaRPr>
          </a:p>
        </p:txBody>
      </p:sp>
      <p:sp>
        <p:nvSpPr>
          <p:cNvPr id="26" name="TextBox 25"/>
          <p:cNvSpPr txBox="1"/>
          <p:nvPr/>
        </p:nvSpPr>
        <p:spPr>
          <a:xfrm>
            <a:off x="6033128" y="5504120"/>
            <a:ext cx="2694655" cy="1119706"/>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en-US" sz="2745" dirty="0">
                <a:gradFill>
                  <a:gsLst>
                    <a:gs pos="2917">
                      <a:srgbClr val="FFFFFF"/>
                    </a:gs>
                    <a:gs pos="30000">
                      <a:srgbClr val="FFFFFF"/>
                    </a:gs>
                  </a:gsLst>
                  <a:lin ang="5400000" scaled="0"/>
                </a:gradFill>
                <a:cs typeface="Segoe UI" panose="020B0502040204020203" pitchFamily="34" charset="0"/>
              </a:rPr>
              <a:t>Android</a:t>
            </a:r>
          </a:p>
          <a:p>
            <a:pPr algn="ctr" defTabSz="896181">
              <a:lnSpc>
                <a:spcPct val="90000"/>
              </a:lnSpc>
              <a:spcAft>
                <a:spcPts val="575"/>
              </a:spcAft>
              <a:defRPr/>
            </a:pPr>
            <a:r>
              <a:rPr lang="en-US" sz="2745" dirty="0">
                <a:gradFill>
                  <a:gsLst>
                    <a:gs pos="2917">
                      <a:srgbClr val="FFFFFF"/>
                    </a:gs>
                    <a:gs pos="30000">
                      <a:srgbClr val="FFFFFF"/>
                    </a:gs>
                  </a:gsLst>
                  <a:lin ang="5400000" scaled="0"/>
                </a:gradFill>
                <a:cs typeface="Segoe UI" panose="020B0502040204020203" pitchFamily="34" charset="0"/>
              </a:rPr>
              <a:t>Java/C++</a:t>
            </a:r>
            <a:endParaRPr lang="en-US" sz="1961" dirty="0">
              <a:gradFill>
                <a:gsLst>
                  <a:gs pos="2917">
                    <a:srgbClr val="FFFFFF"/>
                  </a:gs>
                  <a:gs pos="30000">
                    <a:srgbClr val="FFFFFF"/>
                  </a:gs>
                </a:gsLst>
                <a:lin ang="5400000" scaled="0"/>
              </a:gradFill>
              <a:cs typeface="Segoe UI" panose="020B0502040204020203" pitchFamily="34" charset="0"/>
            </a:endParaRPr>
          </a:p>
        </p:txBody>
      </p:sp>
      <p:sp>
        <p:nvSpPr>
          <p:cNvPr id="27" name="TextBox 26"/>
          <p:cNvSpPr txBox="1"/>
          <p:nvPr/>
        </p:nvSpPr>
        <p:spPr>
          <a:xfrm>
            <a:off x="9347535" y="5504120"/>
            <a:ext cx="2843602" cy="1119706"/>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en-US" sz="2745" dirty="0">
                <a:gradFill>
                  <a:gsLst>
                    <a:gs pos="2917">
                      <a:srgbClr val="FFFFFF"/>
                    </a:gs>
                    <a:gs pos="30000">
                      <a:srgbClr val="FFFFFF"/>
                    </a:gs>
                  </a:gsLst>
                  <a:lin ang="5400000" scaled="0"/>
                </a:gradFill>
                <a:cs typeface="Segoe UI" panose="020B0502040204020203" pitchFamily="34" charset="0"/>
              </a:rPr>
              <a:t>iOS</a:t>
            </a:r>
          </a:p>
          <a:p>
            <a:pPr algn="ctr" defTabSz="896181">
              <a:lnSpc>
                <a:spcPct val="90000"/>
              </a:lnSpc>
              <a:spcAft>
                <a:spcPts val="575"/>
              </a:spcAft>
              <a:defRPr/>
            </a:pPr>
            <a:r>
              <a:rPr lang="en-US" sz="2745" dirty="0">
                <a:gradFill>
                  <a:gsLst>
                    <a:gs pos="2917">
                      <a:srgbClr val="FFFFFF"/>
                    </a:gs>
                    <a:gs pos="30000">
                      <a:srgbClr val="FFFFFF"/>
                    </a:gs>
                  </a:gsLst>
                  <a:lin ang="5400000" scaled="0"/>
                </a:gradFill>
                <a:cs typeface="Segoe UI" panose="020B0502040204020203" pitchFamily="34" charset="0"/>
              </a:rPr>
              <a:t>Objective-C</a:t>
            </a:r>
            <a:endParaRPr lang="en-US" sz="1961" dirty="0">
              <a:gradFill>
                <a:gsLst>
                  <a:gs pos="2917">
                    <a:srgbClr val="FFFFFF"/>
                  </a:gs>
                  <a:gs pos="30000">
                    <a:srgbClr val="FFFFFF"/>
                  </a:gs>
                </a:gsLst>
                <a:lin ang="5400000" scaled="0"/>
              </a:gradFill>
              <a:cs typeface="Segoe UI" panose="020B0502040204020203" pitchFamily="34" charset="0"/>
            </a:endParaRPr>
          </a:p>
        </p:txBody>
      </p:sp>
      <p:grpSp>
        <p:nvGrpSpPr>
          <p:cNvPr id="40" name="Group 39" hidden="1"/>
          <p:cNvGrpSpPr/>
          <p:nvPr/>
        </p:nvGrpSpPr>
        <p:grpSpPr>
          <a:xfrm>
            <a:off x="842118" y="4444006"/>
            <a:ext cx="10351268" cy="1050500"/>
            <a:chOff x="1310088" y="5766694"/>
            <a:chExt cx="10560330" cy="1071716"/>
          </a:xfrm>
        </p:grpSpPr>
        <p:sp>
          <p:nvSpPr>
            <p:cNvPr id="36" name="TextBox 35"/>
            <p:cNvSpPr txBox="1"/>
            <p:nvPr/>
          </p:nvSpPr>
          <p:spPr>
            <a:xfrm>
              <a:off x="4216481" y="5766694"/>
              <a:ext cx="2269382" cy="1071716"/>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en-US" sz="3074" dirty="0">
                  <a:gradFill>
                    <a:gsLst>
                      <a:gs pos="2917">
                        <a:srgbClr val="FFFFFF"/>
                      </a:gs>
                      <a:gs pos="30000">
                        <a:srgbClr val="FFFFFF"/>
                      </a:gs>
                    </a:gsLst>
                    <a:lin ang="5400000" scaled="0"/>
                  </a:gradFill>
                  <a:cs typeface="Segoe UI" panose="020B0502040204020203" pitchFamily="34" charset="0"/>
                </a:rPr>
                <a:t>Web Apps</a:t>
              </a:r>
              <a:br>
                <a:rPr lang="en-US" sz="3074" dirty="0">
                  <a:gradFill>
                    <a:gsLst>
                      <a:gs pos="2917">
                        <a:srgbClr val="FFFFFF"/>
                      </a:gs>
                      <a:gs pos="30000">
                        <a:srgbClr val="FFFFFF"/>
                      </a:gs>
                    </a:gsLst>
                    <a:lin ang="5400000" scaled="0"/>
                  </a:gradFill>
                  <a:cs typeface="Segoe UI" panose="020B0502040204020203" pitchFamily="34" charset="0"/>
                </a:rPr>
              </a:br>
              <a:r>
                <a:rPr lang="en-US" sz="2353" dirty="0">
                  <a:gradFill>
                    <a:gsLst>
                      <a:gs pos="2917">
                        <a:srgbClr val="FFFFFF"/>
                      </a:gs>
                      <a:gs pos="30000">
                        <a:srgbClr val="FFFFFF"/>
                      </a:gs>
                    </a:gsLst>
                    <a:lin ang="5400000" scaled="0"/>
                  </a:gradFill>
                  <a:cs typeface="Segoe UI" panose="020B0502040204020203" pitchFamily="34" charset="0"/>
                </a:rPr>
                <a:t>Codename</a:t>
              </a:r>
            </a:p>
          </p:txBody>
        </p:sp>
        <p:sp>
          <p:nvSpPr>
            <p:cNvPr id="37" name="TextBox 36"/>
            <p:cNvSpPr txBox="1"/>
            <p:nvPr/>
          </p:nvSpPr>
          <p:spPr>
            <a:xfrm>
              <a:off x="1310088" y="5766694"/>
              <a:ext cx="2547058" cy="1071716"/>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en-US" sz="3074" dirty="0">
                  <a:gradFill>
                    <a:gsLst>
                      <a:gs pos="2917">
                        <a:srgbClr val="FFFFFF"/>
                      </a:gs>
                      <a:gs pos="30000">
                        <a:srgbClr val="FFFFFF"/>
                      </a:gs>
                    </a:gsLst>
                    <a:lin ang="5400000" scaled="0"/>
                  </a:gradFill>
                  <a:cs typeface="Segoe UI" panose="020B0502040204020203" pitchFamily="34" charset="0"/>
                </a:rPr>
                <a:t>Win32 Apps</a:t>
              </a:r>
              <a:br>
                <a:rPr lang="en-US" sz="3074" dirty="0">
                  <a:gradFill>
                    <a:gsLst>
                      <a:gs pos="2917">
                        <a:srgbClr val="FFFFFF"/>
                      </a:gs>
                      <a:gs pos="30000">
                        <a:srgbClr val="FFFFFF"/>
                      </a:gs>
                    </a:gsLst>
                    <a:lin ang="5400000" scaled="0"/>
                  </a:gradFill>
                  <a:cs typeface="Segoe UI" panose="020B0502040204020203" pitchFamily="34" charset="0"/>
                </a:rPr>
              </a:br>
              <a:r>
                <a:rPr lang="en-US" sz="2353" dirty="0">
                  <a:gradFill>
                    <a:gsLst>
                      <a:gs pos="2917">
                        <a:srgbClr val="FFFFFF"/>
                      </a:gs>
                      <a:gs pos="30000">
                        <a:srgbClr val="FFFFFF"/>
                      </a:gs>
                    </a:gsLst>
                    <a:lin ang="5400000" scaled="0"/>
                  </a:gradFill>
                  <a:cs typeface="Segoe UI" panose="020B0502040204020203" pitchFamily="34" charset="0"/>
                </a:rPr>
                <a:t>Codename</a:t>
              </a:r>
            </a:p>
          </p:txBody>
        </p:sp>
        <p:sp>
          <p:nvSpPr>
            <p:cNvPr id="38" name="TextBox 37"/>
            <p:cNvSpPr txBox="1"/>
            <p:nvPr/>
          </p:nvSpPr>
          <p:spPr>
            <a:xfrm>
              <a:off x="7004855" y="5766694"/>
              <a:ext cx="2416435" cy="1071716"/>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en-US" sz="3074" dirty="0">
                  <a:gradFill>
                    <a:gsLst>
                      <a:gs pos="2917">
                        <a:srgbClr val="FFFFFF"/>
                      </a:gs>
                      <a:gs pos="30000">
                        <a:srgbClr val="FFFFFF"/>
                      </a:gs>
                    </a:gsLst>
                    <a:lin ang="5400000" scaled="0"/>
                  </a:gradFill>
                  <a:cs typeface="Segoe UI" panose="020B0502040204020203" pitchFamily="34" charset="0"/>
                </a:rPr>
                <a:t>Objective C</a:t>
              </a:r>
              <a:br>
                <a:rPr lang="en-US" sz="3074" dirty="0">
                  <a:gradFill>
                    <a:gsLst>
                      <a:gs pos="2917">
                        <a:srgbClr val="FFFFFF"/>
                      </a:gs>
                      <a:gs pos="30000">
                        <a:srgbClr val="FFFFFF"/>
                      </a:gs>
                    </a:gsLst>
                    <a:lin ang="5400000" scaled="0"/>
                  </a:gradFill>
                  <a:cs typeface="Segoe UI" panose="020B0502040204020203" pitchFamily="34" charset="0"/>
                </a:rPr>
              </a:br>
              <a:r>
                <a:rPr lang="en-US" sz="2353" dirty="0">
                  <a:gradFill>
                    <a:gsLst>
                      <a:gs pos="2917">
                        <a:srgbClr val="FFFFFF"/>
                      </a:gs>
                      <a:gs pos="30000">
                        <a:srgbClr val="FFFFFF"/>
                      </a:gs>
                    </a:gsLst>
                    <a:lin ang="5400000" scaled="0"/>
                  </a:gradFill>
                  <a:cs typeface="Segoe UI" panose="020B0502040204020203" pitchFamily="34" charset="0"/>
                </a:rPr>
                <a:t>Codename</a:t>
              </a:r>
            </a:p>
          </p:txBody>
        </p:sp>
        <p:sp>
          <p:nvSpPr>
            <p:cNvPr id="39" name="TextBox 38"/>
            <p:cNvSpPr txBox="1"/>
            <p:nvPr/>
          </p:nvSpPr>
          <p:spPr>
            <a:xfrm>
              <a:off x="9911254" y="5766694"/>
              <a:ext cx="1959164" cy="1071716"/>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en-US" sz="3074" dirty="0">
                  <a:gradFill>
                    <a:gsLst>
                      <a:gs pos="2917">
                        <a:srgbClr val="FFFFFF"/>
                      </a:gs>
                      <a:gs pos="30000">
                        <a:srgbClr val="FFFFFF"/>
                      </a:gs>
                    </a:gsLst>
                    <a:lin ang="5400000" scaled="0"/>
                  </a:gradFill>
                  <a:cs typeface="Segoe UI" panose="020B0502040204020203" pitchFamily="34" charset="0"/>
                </a:rPr>
                <a:t>Java</a:t>
              </a:r>
              <a:br>
                <a:rPr lang="en-US" sz="3074" dirty="0">
                  <a:gradFill>
                    <a:gsLst>
                      <a:gs pos="2917">
                        <a:srgbClr val="FFFFFF"/>
                      </a:gs>
                      <a:gs pos="30000">
                        <a:srgbClr val="FFFFFF"/>
                      </a:gs>
                    </a:gsLst>
                    <a:lin ang="5400000" scaled="0"/>
                  </a:gradFill>
                  <a:cs typeface="Segoe UI" panose="020B0502040204020203" pitchFamily="34" charset="0"/>
                </a:rPr>
              </a:br>
              <a:r>
                <a:rPr lang="en-US" sz="2353" dirty="0">
                  <a:gradFill>
                    <a:gsLst>
                      <a:gs pos="2917">
                        <a:srgbClr val="FFFFFF"/>
                      </a:gs>
                      <a:gs pos="30000">
                        <a:srgbClr val="FFFFFF"/>
                      </a:gs>
                    </a:gsLst>
                    <a:lin ang="5400000" scaled="0"/>
                  </a:gradFill>
                  <a:cs typeface="Segoe UI" panose="020B0502040204020203" pitchFamily="34" charset="0"/>
                </a:rPr>
                <a:t>Codename</a:t>
              </a:r>
            </a:p>
          </p:txBody>
        </p:sp>
      </p:grpSp>
      <p:sp>
        <p:nvSpPr>
          <p:cNvPr id="42" name="txt Demo"/>
          <p:cNvSpPr txBox="1"/>
          <p:nvPr/>
        </p:nvSpPr>
        <p:spPr>
          <a:xfrm>
            <a:off x="2462401" y="3788091"/>
            <a:ext cx="7487319" cy="911108"/>
          </a:xfrm>
          <a:prstGeom prst="rect">
            <a:avLst/>
          </a:prstGeom>
          <a:noFill/>
        </p:spPr>
        <p:txBody>
          <a:bodyPr wrap="none" lIns="179259" tIns="143407" rIns="179259" bIns="143407" rtlCol="0" anchor="ctr">
            <a:spAutoFit/>
          </a:bodyPr>
          <a:lstStyle/>
          <a:p>
            <a:pPr algn="ctr" defTabSz="914367">
              <a:lnSpc>
                <a:spcPct val="90000"/>
              </a:lnSpc>
              <a:spcAft>
                <a:spcPts val="588"/>
              </a:spcAft>
              <a:defRPr/>
            </a:pPr>
            <a:r>
              <a:rPr lang="en-US" sz="4400" dirty="0">
                <a:gradFill>
                  <a:gsLst>
                    <a:gs pos="2917">
                      <a:srgbClr val="FFFFFF"/>
                    </a:gs>
                    <a:gs pos="30000">
                      <a:srgbClr val="FFFFFF"/>
                    </a:gs>
                  </a:gsLst>
                  <a:lin ang="5400000" scaled="0"/>
                </a:gradFill>
              </a:rPr>
              <a:t>Universal Windows Platform</a:t>
            </a:r>
            <a:endParaRPr lang="en-US" sz="4400" dirty="0">
              <a:gradFill>
                <a:gsLst>
                  <a:gs pos="2917">
                    <a:srgbClr val="FFFFFF"/>
                  </a:gs>
                  <a:gs pos="30000">
                    <a:srgbClr val="FFFFFF"/>
                  </a:gs>
                </a:gsLst>
                <a:lin ang="5400000" scaled="0"/>
              </a:gradFill>
              <a:latin typeface="Segoe UI Light"/>
            </a:endParaRPr>
          </a:p>
        </p:txBody>
      </p:sp>
      <p:sp>
        <p:nvSpPr>
          <p:cNvPr id="34" name="txt Demo"/>
          <p:cNvSpPr txBox="1"/>
          <p:nvPr/>
        </p:nvSpPr>
        <p:spPr>
          <a:xfrm>
            <a:off x="4386963" y="910802"/>
            <a:ext cx="3473584" cy="798145"/>
          </a:xfrm>
          <a:prstGeom prst="rect">
            <a:avLst/>
          </a:prstGeom>
          <a:noFill/>
        </p:spPr>
        <p:txBody>
          <a:bodyPr wrap="none" lIns="179259" tIns="143407" rIns="179259" bIns="143407" rtlCol="0" anchor="ctr">
            <a:spAutoFit/>
          </a:bodyPr>
          <a:lstStyle/>
          <a:p>
            <a:pPr algn="ctr" defTabSz="914367">
              <a:lnSpc>
                <a:spcPct val="90000"/>
              </a:lnSpc>
              <a:spcAft>
                <a:spcPts val="588"/>
              </a:spcAft>
              <a:defRPr/>
            </a:pPr>
            <a:r>
              <a:rPr lang="en-US" sz="3600" dirty="0">
                <a:gradFill>
                  <a:gsLst>
                    <a:gs pos="2917">
                      <a:srgbClr val="FFFFFF"/>
                    </a:gs>
                    <a:gs pos="30000">
                      <a:srgbClr val="FFFFFF"/>
                    </a:gs>
                  </a:gsLst>
                  <a:lin ang="5400000" scaled="0"/>
                </a:gradFill>
              </a:rPr>
              <a:t>Windows Store</a:t>
            </a:r>
            <a:endParaRPr lang="en-US" sz="3600" dirty="0">
              <a:gradFill>
                <a:gsLst>
                  <a:gs pos="2917">
                    <a:srgbClr val="FFFFFF"/>
                  </a:gs>
                  <a:gs pos="30000">
                    <a:srgbClr val="FFFFFF"/>
                  </a:gs>
                </a:gsLst>
                <a:lin ang="5400000" scaled="0"/>
              </a:gradFill>
              <a:latin typeface="Segoe UI Light"/>
            </a:endParaRPr>
          </a:p>
        </p:txBody>
      </p:sp>
    </p:spTree>
    <p:extLst>
      <p:ext uri="{BB962C8B-B14F-4D97-AF65-F5344CB8AC3E}">
        <p14:creationId xmlns:p14="http://schemas.microsoft.com/office/powerpoint/2010/main" val="216749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1000"/>
                                        <p:tgtEl>
                                          <p:spTgt spid="9"/>
                                        </p:tgtEl>
                                      </p:cBhvr>
                                    </p:animEffect>
                                  </p:childTnLst>
                                </p:cTn>
                              </p:par>
                              <p:par>
                                <p:cTn id="12" presetID="2" presetClass="entr" presetSubtype="4" decel="100000"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1000" fill="hold"/>
                                        <p:tgtEl>
                                          <p:spTgt spid="5"/>
                                        </p:tgtEl>
                                        <p:attrNameLst>
                                          <p:attrName>ppt_x</p:attrName>
                                        </p:attrNameLst>
                                      </p:cBhvr>
                                      <p:tavLst>
                                        <p:tav tm="0">
                                          <p:val>
                                            <p:strVal val="#ppt_x"/>
                                          </p:val>
                                        </p:tav>
                                        <p:tav tm="100000">
                                          <p:val>
                                            <p:strVal val="#ppt_x"/>
                                          </p:val>
                                        </p:tav>
                                      </p:tavLst>
                                    </p:anim>
                                    <p:anim calcmode="lin" valueType="num">
                                      <p:cBhvr additive="base">
                                        <p:cTn id="15" dur="1000" fill="hold"/>
                                        <p:tgtEl>
                                          <p:spTgt spid="5"/>
                                        </p:tgtEl>
                                        <p:attrNameLst>
                                          <p:attrName>ppt_y</p:attrName>
                                        </p:attrNameLst>
                                      </p:cBhvr>
                                      <p:tavLst>
                                        <p:tav tm="0">
                                          <p:val>
                                            <p:strVal val="1+#ppt_h/2"/>
                                          </p:val>
                                        </p:tav>
                                        <p:tav tm="100000">
                                          <p:val>
                                            <p:strVal val="#ppt_y"/>
                                          </p:val>
                                        </p:tav>
                                      </p:tavLst>
                                    </p:anim>
                                  </p:childTnLst>
                                </p:cTn>
                              </p:par>
                              <p:par>
                                <p:cTn id="16" presetID="1" presetClass="entr" presetSubtype="0" fill="hold" grpId="0" nodeType="withEffect">
                                  <p:stCondLst>
                                    <p:cond delay="750"/>
                                  </p:stCondLst>
                                  <p:childTnLst>
                                    <p:set>
                                      <p:cBhvr>
                                        <p:cTn id="17" dur="1" fill="hold">
                                          <p:stCondLst>
                                            <p:cond delay="0"/>
                                          </p:stCondLst>
                                        </p:cTn>
                                        <p:tgtEl>
                                          <p:spTgt spid="6"/>
                                        </p:tgtEl>
                                        <p:attrNameLst>
                                          <p:attrName>style.visibility</p:attrName>
                                        </p:attrNameLst>
                                      </p:cBhvr>
                                      <p:to>
                                        <p:strVal val="visible"/>
                                      </p:to>
                                    </p:set>
                                  </p:childTnLst>
                                </p:cTn>
                              </p:par>
                              <p:par>
                                <p:cTn id="18" presetID="16" presetClass="entr" presetSubtype="21" fill="hold" grpId="0" nodeType="withEffect">
                                  <p:stCondLst>
                                    <p:cond delay="75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1000"/>
                                        <p:tgtEl>
                                          <p:spTgt spid="8"/>
                                        </p:tgtEl>
                                      </p:cBhvr>
                                    </p:animEffect>
                                  </p:childTnLst>
                                </p:cTn>
                              </p:par>
                              <p:par>
                                <p:cTn id="21" presetID="16" presetClass="entr" presetSubtype="21" fill="hold" grpId="0" nodeType="withEffect">
                                  <p:stCondLst>
                                    <p:cond delay="750"/>
                                  </p:stCondLst>
                                  <p:childTnLst>
                                    <p:set>
                                      <p:cBhvr>
                                        <p:cTn id="22" dur="1" fill="hold">
                                          <p:stCondLst>
                                            <p:cond delay="0"/>
                                          </p:stCondLst>
                                        </p:cTn>
                                        <p:tgtEl>
                                          <p:spTgt spid="4"/>
                                        </p:tgtEl>
                                        <p:attrNameLst>
                                          <p:attrName>style.visibility</p:attrName>
                                        </p:attrNameLst>
                                      </p:cBhvr>
                                      <p:to>
                                        <p:strVal val="visible"/>
                                      </p:to>
                                    </p:set>
                                    <p:animEffect transition="in" filter="barn(inVertical)">
                                      <p:cBhvr>
                                        <p:cTn id="23" dur="1000"/>
                                        <p:tgtEl>
                                          <p:spTgt spid="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750"/>
                                        <p:tgtEl>
                                          <p:spTgt spid="7"/>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par>
                          <p:cTn id="31" fill="hold">
                            <p:stCondLst>
                              <p:cond delay="2250"/>
                            </p:stCondLst>
                            <p:childTnLst>
                              <p:par>
                                <p:cTn id="32" presetID="10" presetClass="entr" presetSubtype="0"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42" presetClass="path" presetSubtype="0" decel="100000" fill="hold" grpId="1" nodeType="withEffect">
                                  <p:stCondLst>
                                    <p:cond delay="0"/>
                                  </p:stCondLst>
                                  <p:childTnLst>
                                    <p:animMotion origin="layout" path="M -0.042 0.02837 L -4.67194E-7 4.8434E-6 " pathEditMode="relative" rAng="0" ptsTypes="AA">
                                      <p:cBhvr>
                                        <p:cTn id="36" dur="600" fill="hold"/>
                                        <p:tgtEl>
                                          <p:spTgt spid="25"/>
                                        </p:tgtEl>
                                        <p:attrNameLst>
                                          <p:attrName>ppt_x</p:attrName>
                                          <p:attrName>ppt_y</p:attrName>
                                        </p:attrNameLst>
                                      </p:cBhvr>
                                      <p:rCtr x="2093" y="-1430"/>
                                    </p:animMotion>
                                  </p:childTnLst>
                                </p:cTn>
                              </p:par>
                            </p:childTnLst>
                          </p:cTn>
                        </p:par>
                        <p:par>
                          <p:cTn id="37" fill="hold">
                            <p:stCondLst>
                              <p:cond delay="285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42" presetClass="path" presetSubtype="0" decel="100000" fill="hold" grpId="1" nodeType="withEffect">
                                  <p:stCondLst>
                                    <p:cond delay="0"/>
                                  </p:stCondLst>
                                  <p:childTnLst>
                                    <p:animMotion origin="layout" path="M -0.01391 0.05289 L -1.31733E-6 -4.6709E-6 " pathEditMode="relative" rAng="0" ptsTypes="AA">
                                      <p:cBhvr>
                                        <p:cTn id="42" dur="600" fill="hold"/>
                                        <p:tgtEl>
                                          <p:spTgt spid="24"/>
                                        </p:tgtEl>
                                        <p:attrNameLst>
                                          <p:attrName>ppt_x</p:attrName>
                                          <p:attrName>ppt_y</p:attrName>
                                        </p:attrNameLst>
                                      </p:cBhvr>
                                      <p:rCtr x="689" y="-2655"/>
                                    </p:animMotion>
                                  </p:childTnLst>
                                </p:cTn>
                              </p:par>
                            </p:childTnLst>
                          </p:cTn>
                        </p:par>
                        <p:par>
                          <p:cTn id="43" fill="hold">
                            <p:stCondLst>
                              <p:cond delay="3450"/>
                            </p:stCondLst>
                            <p:childTnLst>
                              <p:par>
                                <p:cTn id="44" presetID="10" presetClass="entr" presetSubtype="0"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42" presetClass="path" presetSubtype="0" decel="100000" fill="hold" grpId="1" nodeType="withEffect">
                                  <p:stCondLst>
                                    <p:cond delay="0"/>
                                  </p:stCondLst>
                                  <p:childTnLst>
                                    <p:animMotion origin="layout" path="M 0.01596 0.05288 L -1.86367E-7 1.2483E-6 " pathEditMode="relative" rAng="0" ptsTypes="AA">
                                      <p:cBhvr>
                                        <p:cTn id="48" dur="600" fill="hold"/>
                                        <p:tgtEl>
                                          <p:spTgt spid="26"/>
                                        </p:tgtEl>
                                        <p:attrNameLst>
                                          <p:attrName>ppt_x</p:attrName>
                                          <p:attrName>ppt_y</p:attrName>
                                        </p:attrNameLst>
                                      </p:cBhvr>
                                      <p:rCtr x="-804" y="-2655"/>
                                    </p:animMotion>
                                  </p:childTnLst>
                                </p:cTn>
                              </p:par>
                            </p:childTnLst>
                          </p:cTn>
                        </p:par>
                        <p:par>
                          <p:cTn id="49" fill="hold">
                            <p:stCondLst>
                              <p:cond delay="4050"/>
                            </p:stCondLst>
                            <p:childTnLst>
                              <p:par>
                                <p:cTn id="50" presetID="10" presetClass="entr" presetSubtype="0"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42" presetClass="path" presetSubtype="0" decel="100000" fill="hold" grpId="1" nodeType="withEffect">
                                  <p:stCondLst>
                                    <p:cond delay="0"/>
                                  </p:stCondLst>
                                  <p:childTnLst>
                                    <p:animMotion origin="layout" path="M 0.03332 0.05288 L -1.42967E-6 1.2483E-6 " pathEditMode="relative" rAng="0" ptsTypes="AA">
                                      <p:cBhvr>
                                        <p:cTn id="54" dur="600" fill="hold"/>
                                        <p:tgtEl>
                                          <p:spTgt spid="27"/>
                                        </p:tgtEl>
                                        <p:attrNameLst>
                                          <p:attrName>ppt_x</p:attrName>
                                          <p:attrName>ppt_y</p:attrName>
                                        </p:attrNameLst>
                                      </p:cBhvr>
                                      <p:rCtr x="-1672" y="-2655"/>
                                    </p:animMotion>
                                  </p:childTnLst>
                                </p:cTn>
                              </p:par>
                              <p:par>
                                <p:cTn id="55" presetID="1" presetClass="entr" presetSubtype="0" fill="hold" nodeType="withEffect">
                                  <p:stCondLst>
                                    <p:cond delay="0"/>
                                  </p:stCondLst>
                                  <p:childTnLst>
                                    <p:set>
                                      <p:cBhvr>
                                        <p:cTn id="56" dur="1" fill="hold">
                                          <p:stCondLst>
                                            <p:cond delay="0"/>
                                          </p:stCondLst>
                                        </p:cTn>
                                        <p:tgtEl>
                                          <p:spTgt spid="13"/>
                                        </p:tgtEl>
                                        <p:attrNameLst>
                                          <p:attrName>style.visibility</p:attrName>
                                        </p:attrNameLst>
                                      </p:cBhvr>
                                      <p:to>
                                        <p:strVal val="visible"/>
                                      </p:to>
                                    </p:set>
                                  </p:childTnLst>
                                </p:cTn>
                              </p:par>
                            </p:childTnLst>
                          </p:cTn>
                        </p:par>
                        <p:par>
                          <p:cTn id="57" fill="hold">
                            <p:stCondLst>
                              <p:cond delay="4650"/>
                            </p:stCondLst>
                            <p:childTnLst>
                              <p:par>
                                <p:cTn id="58" presetID="10" presetClass="entr" presetSubtype="0"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animBg="1"/>
      <p:bldP spid="8" grpId="0" animBg="1"/>
      <p:bldP spid="24" grpId="0"/>
      <p:bldP spid="24" grpId="1"/>
      <p:bldP spid="25" grpId="0"/>
      <p:bldP spid="25" grpId="1"/>
      <p:bldP spid="26" grpId="0"/>
      <p:bldP spid="26" grpId="1"/>
      <p:bldP spid="27" grpId="0"/>
      <p:bldP spid="27" grpId="1"/>
      <p:bldP spid="42" grpId="0"/>
      <p:bldP spid="3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p:cNvPicPr>
            <a:picLocks noChangeAspect="1"/>
          </p:cNvPicPr>
          <p:nvPr/>
        </p:nvPicPr>
        <p:blipFill>
          <a:blip r:embed="rId3"/>
          <a:stretch>
            <a:fillRect/>
          </a:stretch>
        </p:blipFill>
        <p:spPr>
          <a:xfrm>
            <a:off x="9793784" y="2199860"/>
            <a:ext cx="2131297" cy="3782780"/>
          </a:xfrm>
          <a:prstGeom prst="rect">
            <a:avLst/>
          </a:prstGeom>
        </p:spPr>
      </p:pic>
      <p:pic>
        <p:nvPicPr>
          <p:cNvPr id="124" name="Picture 123"/>
          <p:cNvPicPr>
            <a:picLocks noChangeAspect="1"/>
          </p:cNvPicPr>
          <p:nvPr/>
        </p:nvPicPr>
        <p:blipFill>
          <a:blip r:embed="rId3"/>
          <a:stretch>
            <a:fillRect/>
          </a:stretch>
        </p:blipFill>
        <p:spPr>
          <a:xfrm>
            <a:off x="7236925" y="2199860"/>
            <a:ext cx="2122049" cy="3782780"/>
          </a:xfrm>
          <a:prstGeom prst="rect">
            <a:avLst/>
          </a:prstGeom>
        </p:spPr>
      </p:pic>
      <p:pic>
        <p:nvPicPr>
          <p:cNvPr id="119" name="Picture 118"/>
          <p:cNvPicPr>
            <a:picLocks noChangeAspect="1"/>
          </p:cNvPicPr>
          <p:nvPr/>
        </p:nvPicPr>
        <p:blipFill>
          <a:blip r:embed="rId3"/>
          <a:stretch>
            <a:fillRect/>
          </a:stretch>
        </p:blipFill>
        <p:spPr>
          <a:xfrm>
            <a:off x="4460544" y="2199860"/>
            <a:ext cx="2122049" cy="3782780"/>
          </a:xfrm>
          <a:prstGeom prst="rect">
            <a:avLst/>
          </a:prstGeom>
        </p:spPr>
      </p:pic>
      <p:pic>
        <p:nvPicPr>
          <p:cNvPr id="117" name="Picture 116"/>
          <p:cNvPicPr>
            <a:picLocks noChangeAspect="1"/>
          </p:cNvPicPr>
          <p:nvPr/>
        </p:nvPicPr>
        <p:blipFill>
          <a:blip r:embed="rId3"/>
          <a:stretch>
            <a:fillRect/>
          </a:stretch>
        </p:blipFill>
        <p:spPr>
          <a:xfrm>
            <a:off x="1684163" y="2199860"/>
            <a:ext cx="2122049" cy="3782780"/>
          </a:xfrm>
          <a:prstGeom prst="rect">
            <a:avLst/>
          </a:prstGeom>
        </p:spPr>
      </p:pic>
      <p:sp>
        <p:nvSpPr>
          <p:cNvPr id="96" name="TextBox 95"/>
          <p:cNvSpPr txBox="1"/>
          <p:nvPr/>
        </p:nvSpPr>
        <p:spPr>
          <a:xfrm>
            <a:off x="10252161" y="2729562"/>
            <a:ext cx="1361628" cy="165949"/>
          </a:xfrm>
          <a:prstGeom prst="rect">
            <a:avLst/>
          </a:prstGeom>
          <a:noFill/>
          <a:ln>
            <a:noFill/>
          </a:ln>
        </p:spPr>
        <p:txBody>
          <a:bodyPr wrap="square" lIns="0" tIns="0" rIns="0" bIns="0" rtlCol="0">
            <a:spAutoFit/>
          </a:bodyPr>
          <a:lstStyle/>
          <a:p>
            <a:pPr defTabSz="914367"/>
            <a:r>
              <a:rPr lang="en-US" sz="1078" dirty="0">
                <a:solidFill>
                  <a:srgbClr val="404040"/>
                </a:solidFill>
                <a:cs typeface="Segoe UI" panose="020B0502040204020203" pitchFamily="34" charset="0"/>
              </a:rPr>
              <a:t>Cancelled this trip.</a:t>
            </a:r>
          </a:p>
        </p:txBody>
      </p:sp>
      <p:grpSp>
        <p:nvGrpSpPr>
          <p:cNvPr id="97" name="Group 96"/>
          <p:cNvGrpSpPr/>
          <p:nvPr/>
        </p:nvGrpSpPr>
        <p:grpSpPr>
          <a:xfrm>
            <a:off x="10274091" y="3047237"/>
            <a:ext cx="1649468" cy="371491"/>
            <a:chOff x="3772471" y="2317250"/>
            <a:chExt cx="2310014" cy="429241"/>
          </a:xfrm>
        </p:grpSpPr>
        <p:grpSp>
          <p:nvGrpSpPr>
            <p:cNvPr id="106" name="Group 105"/>
            <p:cNvGrpSpPr/>
            <p:nvPr/>
          </p:nvGrpSpPr>
          <p:grpSpPr>
            <a:xfrm>
              <a:off x="4184471" y="2317250"/>
              <a:ext cx="1898014" cy="397998"/>
              <a:chOff x="4911612" y="9334755"/>
              <a:chExt cx="1898014" cy="397998"/>
            </a:xfrm>
          </p:grpSpPr>
          <p:sp>
            <p:nvSpPr>
              <p:cNvPr id="108" name="Rectangle 107"/>
              <p:cNvSpPr/>
              <p:nvPr/>
            </p:nvSpPr>
            <p:spPr>
              <a:xfrm>
                <a:off x="4911612" y="9504117"/>
                <a:ext cx="1037612" cy="228636"/>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May 14</a:t>
                </a:r>
                <a:r>
                  <a:rPr lang="en-US" sz="686" baseline="30000" dirty="0">
                    <a:solidFill>
                      <a:prstClr val="white">
                        <a:lumMod val="50000"/>
                      </a:prstClr>
                    </a:solidFill>
                    <a:cs typeface="Segoe UI" panose="020B0502040204020203" pitchFamily="34" charset="0"/>
                  </a:rPr>
                  <a:t>th</a:t>
                </a:r>
                <a:r>
                  <a:rPr lang="en-US" sz="686" dirty="0">
                    <a:solidFill>
                      <a:prstClr val="white">
                        <a:lumMod val="50000"/>
                      </a:prstClr>
                    </a:solidFill>
                    <a:cs typeface="Segoe UI" panose="020B0502040204020203" pitchFamily="34" charset="0"/>
                  </a:rPr>
                  <a:t> 2015</a:t>
                </a:r>
              </a:p>
            </p:txBody>
          </p:sp>
          <p:sp>
            <p:nvSpPr>
              <p:cNvPr id="109" name="Rectangle 108"/>
              <p:cNvSpPr/>
              <p:nvPr/>
            </p:nvSpPr>
            <p:spPr>
              <a:xfrm>
                <a:off x="4912202" y="9334755"/>
                <a:ext cx="1897424" cy="263532"/>
              </a:xfrm>
              <a:prstGeom prst="rect">
                <a:avLst/>
              </a:prstGeom>
            </p:spPr>
            <p:txBody>
              <a:bodyPr wrap="none">
                <a:spAutoFit/>
              </a:bodyPr>
              <a:lstStyle/>
              <a:p>
                <a:pPr defTabSz="914367"/>
                <a:r>
                  <a:rPr lang="en-US" sz="882" dirty="0">
                    <a:solidFill>
                      <a:srgbClr val="404040"/>
                    </a:solidFill>
                    <a:cs typeface="Segoe UI" panose="020B0502040204020203" pitchFamily="34" charset="0"/>
                  </a:rPr>
                  <a:t>Vegas Tech Conference</a:t>
                </a:r>
              </a:p>
            </p:txBody>
          </p:sp>
        </p:grpSp>
        <p:sp>
          <p:nvSpPr>
            <p:cNvPr id="107" name="Rectangle 106"/>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sp>
        <p:nvSpPr>
          <p:cNvPr id="98" name="Rectangle 97"/>
          <p:cNvSpPr/>
          <p:nvPr/>
        </p:nvSpPr>
        <p:spPr>
          <a:xfrm>
            <a:off x="10274092" y="3593941"/>
            <a:ext cx="1171403" cy="331899"/>
          </a:xfrm>
          <a:prstGeom prst="rect">
            <a:avLst/>
          </a:prstGeom>
        </p:spPr>
        <p:txBody>
          <a:bodyPr wrap="square">
            <a:spAutoFit/>
          </a:bodyPr>
          <a:lstStyle/>
          <a:p>
            <a:pPr defTabSz="914367"/>
            <a:r>
              <a:rPr lang="en-US" sz="784" dirty="0">
                <a:solidFill>
                  <a:srgbClr val="5AACEB"/>
                </a:solidFill>
                <a:cs typeface="Segoe UI" panose="020B0502040204020203" pitchFamily="34" charset="0"/>
              </a:rPr>
              <a:t>Go to Adventure Works</a:t>
            </a:r>
          </a:p>
        </p:txBody>
      </p:sp>
      <p:sp>
        <p:nvSpPr>
          <p:cNvPr id="87" name="TextBox 86"/>
          <p:cNvSpPr txBox="1"/>
          <p:nvPr/>
        </p:nvSpPr>
        <p:spPr>
          <a:xfrm>
            <a:off x="7639880" y="2730297"/>
            <a:ext cx="1361628" cy="165949"/>
          </a:xfrm>
          <a:prstGeom prst="rect">
            <a:avLst/>
          </a:prstGeom>
          <a:noFill/>
          <a:ln>
            <a:noFill/>
          </a:ln>
        </p:spPr>
        <p:txBody>
          <a:bodyPr wrap="square" lIns="0" tIns="0" rIns="0" bIns="0" rtlCol="0">
            <a:spAutoFit/>
          </a:bodyPr>
          <a:lstStyle/>
          <a:p>
            <a:pPr defTabSz="914367"/>
            <a:r>
              <a:rPr lang="en-US" sz="1078" dirty="0">
                <a:solidFill>
                  <a:srgbClr val="404040"/>
                </a:solidFill>
                <a:cs typeface="Segoe UI" panose="020B0502040204020203" pitchFamily="34" charset="0"/>
              </a:rPr>
              <a:t>Cancelling this trip…</a:t>
            </a:r>
          </a:p>
        </p:txBody>
      </p:sp>
      <p:sp>
        <p:nvSpPr>
          <p:cNvPr id="88" name="TextBox 87"/>
          <p:cNvSpPr txBox="1"/>
          <p:nvPr/>
        </p:nvSpPr>
        <p:spPr>
          <a:xfrm>
            <a:off x="7638659" y="3794794"/>
            <a:ext cx="664819" cy="211209"/>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srgbClr val="FFFFFF"/>
                </a:solidFill>
                <a:cs typeface="Segoe UI" panose="020B0502040204020203" pitchFamily="34" charset="0"/>
              </a:rPr>
              <a:t>Cancel</a:t>
            </a:r>
          </a:p>
        </p:txBody>
      </p:sp>
      <p:grpSp>
        <p:nvGrpSpPr>
          <p:cNvPr id="92" name="Group 91"/>
          <p:cNvGrpSpPr/>
          <p:nvPr/>
        </p:nvGrpSpPr>
        <p:grpSpPr>
          <a:xfrm>
            <a:off x="7638658" y="3575597"/>
            <a:ext cx="1361627" cy="44820"/>
            <a:chOff x="1125855" y="3547418"/>
            <a:chExt cx="1906904" cy="36576"/>
          </a:xfrm>
        </p:grpSpPr>
        <p:sp>
          <p:nvSpPr>
            <p:cNvPr id="175" name="Rectangle 174"/>
            <p:cNvSpPr/>
            <p:nvPr/>
          </p:nvSpPr>
          <p:spPr>
            <a:xfrm>
              <a:off x="1125855" y="3547418"/>
              <a:ext cx="1906904" cy="36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176" name="Rectangle 175"/>
            <p:cNvSpPr/>
            <p:nvPr/>
          </p:nvSpPr>
          <p:spPr>
            <a:xfrm>
              <a:off x="1125855" y="3547418"/>
              <a:ext cx="731520" cy="36576"/>
            </a:xfrm>
            <a:prstGeom prst="rect">
              <a:avLst/>
            </a:prstGeom>
            <a:solidFill>
              <a:srgbClr val="5AA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grpSp>
        <p:nvGrpSpPr>
          <p:cNvPr id="94" name="Group 93"/>
          <p:cNvGrpSpPr/>
          <p:nvPr/>
        </p:nvGrpSpPr>
        <p:grpSpPr>
          <a:xfrm>
            <a:off x="7638658" y="3047733"/>
            <a:ext cx="1649468" cy="371491"/>
            <a:chOff x="3772471" y="2317250"/>
            <a:chExt cx="2310014" cy="429241"/>
          </a:xfrm>
        </p:grpSpPr>
        <p:grpSp>
          <p:nvGrpSpPr>
            <p:cNvPr id="110" name="Group 109"/>
            <p:cNvGrpSpPr/>
            <p:nvPr/>
          </p:nvGrpSpPr>
          <p:grpSpPr>
            <a:xfrm>
              <a:off x="4184471" y="2317250"/>
              <a:ext cx="1898014" cy="397998"/>
              <a:chOff x="4911612" y="9334755"/>
              <a:chExt cx="1898014" cy="397998"/>
            </a:xfrm>
          </p:grpSpPr>
          <p:sp>
            <p:nvSpPr>
              <p:cNvPr id="173" name="Rectangle 172"/>
              <p:cNvSpPr/>
              <p:nvPr/>
            </p:nvSpPr>
            <p:spPr>
              <a:xfrm>
                <a:off x="4911612" y="9504117"/>
                <a:ext cx="1037612" cy="228636"/>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May 14</a:t>
                </a:r>
                <a:r>
                  <a:rPr lang="en-US" sz="686" baseline="30000" dirty="0">
                    <a:solidFill>
                      <a:prstClr val="white">
                        <a:lumMod val="50000"/>
                      </a:prstClr>
                    </a:solidFill>
                    <a:cs typeface="Segoe UI" panose="020B0502040204020203" pitchFamily="34" charset="0"/>
                  </a:rPr>
                  <a:t>th</a:t>
                </a:r>
                <a:r>
                  <a:rPr lang="en-US" sz="686" dirty="0">
                    <a:solidFill>
                      <a:prstClr val="white">
                        <a:lumMod val="50000"/>
                      </a:prstClr>
                    </a:solidFill>
                    <a:cs typeface="Segoe UI" panose="020B0502040204020203" pitchFamily="34" charset="0"/>
                  </a:rPr>
                  <a:t> 2015</a:t>
                </a:r>
              </a:p>
            </p:txBody>
          </p:sp>
          <p:sp>
            <p:nvSpPr>
              <p:cNvPr id="174" name="Rectangle 173"/>
              <p:cNvSpPr/>
              <p:nvPr/>
            </p:nvSpPr>
            <p:spPr>
              <a:xfrm>
                <a:off x="4912202" y="9334755"/>
                <a:ext cx="1897424" cy="263532"/>
              </a:xfrm>
              <a:prstGeom prst="rect">
                <a:avLst/>
              </a:prstGeom>
            </p:spPr>
            <p:txBody>
              <a:bodyPr wrap="none">
                <a:spAutoFit/>
              </a:bodyPr>
              <a:lstStyle/>
              <a:p>
                <a:pPr defTabSz="914367"/>
                <a:r>
                  <a:rPr lang="en-US" sz="882" dirty="0">
                    <a:solidFill>
                      <a:srgbClr val="404040"/>
                    </a:solidFill>
                    <a:cs typeface="Segoe UI" panose="020B0502040204020203" pitchFamily="34" charset="0"/>
                  </a:rPr>
                  <a:t>Vegas Tech Conference</a:t>
                </a:r>
              </a:p>
            </p:txBody>
          </p:sp>
        </p:grpSp>
        <p:sp>
          <p:nvSpPr>
            <p:cNvPr id="111" name="Rectangle 110"/>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sp>
        <p:nvSpPr>
          <p:cNvPr id="95" name="Rectangle 94"/>
          <p:cNvSpPr/>
          <p:nvPr/>
        </p:nvSpPr>
        <p:spPr>
          <a:xfrm>
            <a:off x="7551672" y="4094325"/>
            <a:ext cx="1171403" cy="331899"/>
          </a:xfrm>
          <a:prstGeom prst="rect">
            <a:avLst/>
          </a:prstGeom>
        </p:spPr>
        <p:txBody>
          <a:bodyPr wrap="square">
            <a:spAutoFit/>
          </a:bodyPr>
          <a:lstStyle/>
          <a:p>
            <a:pPr defTabSz="914367"/>
            <a:r>
              <a:rPr lang="en-US" sz="784" dirty="0">
                <a:solidFill>
                  <a:srgbClr val="5AACEB"/>
                </a:solidFill>
                <a:cs typeface="Segoe UI" panose="020B0502040204020203" pitchFamily="34" charset="0"/>
              </a:rPr>
              <a:t>Go to Adventure Works</a:t>
            </a:r>
          </a:p>
        </p:txBody>
      </p:sp>
      <p:sp>
        <p:nvSpPr>
          <p:cNvPr id="77" name="TextBox 76"/>
          <p:cNvSpPr txBox="1"/>
          <p:nvPr/>
        </p:nvSpPr>
        <p:spPr>
          <a:xfrm>
            <a:off x="4868656" y="2730297"/>
            <a:ext cx="1361628" cy="165949"/>
          </a:xfrm>
          <a:prstGeom prst="rect">
            <a:avLst/>
          </a:prstGeom>
          <a:noFill/>
          <a:ln>
            <a:noFill/>
          </a:ln>
        </p:spPr>
        <p:txBody>
          <a:bodyPr wrap="square" lIns="0" tIns="0" rIns="0" bIns="0" rtlCol="0">
            <a:spAutoFit/>
          </a:bodyPr>
          <a:lstStyle/>
          <a:p>
            <a:pPr defTabSz="914367"/>
            <a:r>
              <a:rPr lang="en-US" sz="1078" dirty="0">
                <a:solidFill>
                  <a:srgbClr val="404040"/>
                </a:solidFill>
                <a:cs typeface="Segoe UI" panose="020B0502040204020203" pitchFamily="34" charset="0"/>
              </a:rPr>
              <a:t>Cancel this trip?</a:t>
            </a:r>
          </a:p>
        </p:txBody>
      </p:sp>
      <p:sp>
        <p:nvSpPr>
          <p:cNvPr id="78" name="Rectangle 77"/>
          <p:cNvSpPr/>
          <p:nvPr/>
        </p:nvSpPr>
        <p:spPr>
          <a:xfrm>
            <a:off x="4774873" y="6242059"/>
            <a:ext cx="434043" cy="301727"/>
          </a:xfrm>
          <a:prstGeom prst="rect">
            <a:avLst/>
          </a:prstGeom>
        </p:spPr>
        <p:txBody>
          <a:bodyPr wrap="square">
            <a:spAutoFit/>
          </a:bodyPr>
          <a:lstStyle/>
          <a:p>
            <a:pPr defTabSz="914367"/>
            <a:r>
              <a:rPr lang="en-US" sz="686" dirty="0">
                <a:solidFill>
                  <a:srgbClr val="FFFFFF"/>
                </a:solidFill>
                <a:cs typeface="Segoe UI" panose="020B0502040204020203" pitchFamily="34" charset="0"/>
              </a:rPr>
              <a:t>Listening…</a:t>
            </a:r>
          </a:p>
        </p:txBody>
      </p:sp>
      <p:grpSp>
        <p:nvGrpSpPr>
          <p:cNvPr id="84" name="Group 83"/>
          <p:cNvGrpSpPr/>
          <p:nvPr/>
        </p:nvGrpSpPr>
        <p:grpSpPr>
          <a:xfrm>
            <a:off x="4869652" y="3047312"/>
            <a:ext cx="1649468" cy="371491"/>
            <a:chOff x="3772471" y="2317250"/>
            <a:chExt cx="2310014" cy="429241"/>
          </a:xfrm>
        </p:grpSpPr>
        <p:grpSp>
          <p:nvGrpSpPr>
            <p:cNvPr id="179" name="Group 178"/>
            <p:cNvGrpSpPr/>
            <p:nvPr/>
          </p:nvGrpSpPr>
          <p:grpSpPr>
            <a:xfrm>
              <a:off x="4184471" y="2317250"/>
              <a:ext cx="1898014" cy="397998"/>
              <a:chOff x="4911612" y="9334755"/>
              <a:chExt cx="1898014" cy="397998"/>
            </a:xfrm>
          </p:grpSpPr>
          <p:sp>
            <p:nvSpPr>
              <p:cNvPr id="181" name="Rectangle 180"/>
              <p:cNvSpPr/>
              <p:nvPr/>
            </p:nvSpPr>
            <p:spPr>
              <a:xfrm>
                <a:off x="4911612" y="9504117"/>
                <a:ext cx="1037612" cy="228636"/>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May 14</a:t>
                </a:r>
                <a:r>
                  <a:rPr lang="en-US" sz="686" baseline="30000" dirty="0">
                    <a:solidFill>
                      <a:prstClr val="white">
                        <a:lumMod val="50000"/>
                      </a:prstClr>
                    </a:solidFill>
                    <a:cs typeface="Segoe UI" panose="020B0502040204020203" pitchFamily="34" charset="0"/>
                  </a:rPr>
                  <a:t>th</a:t>
                </a:r>
                <a:r>
                  <a:rPr lang="en-US" sz="686" dirty="0">
                    <a:solidFill>
                      <a:prstClr val="white">
                        <a:lumMod val="50000"/>
                      </a:prstClr>
                    </a:solidFill>
                    <a:cs typeface="Segoe UI" panose="020B0502040204020203" pitchFamily="34" charset="0"/>
                  </a:rPr>
                  <a:t> 2015</a:t>
                </a:r>
              </a:p>
            </p:txBody>
          </p:sp>
          <p:sp>
            <p:nvSpPr>
              <p:cNvPr id="182" name="Rectangle 181"/>
              <p:cNvSpPr/>
              <p:nvPr/>
            </p:nvSpPr>
            <p:spPr>
              <a:xfrm>
                <a:off x="4912202" y="9334755"/>
                <a:ext cx="1897424" cy="263532"/>
              </a:xfrm>
              <a:prstGeom prst="rect">
                <a:avLst/>
              </a:prstGeom>
            </p:spPr>
            <p:txBody>
              <a:bodyPr wrap="none">
                <a:spAutoFit/>
              </a:bodyPr>
              <a:lstStyle/>
              <a:p>
                <a:pPr defTabSz="914367"/>
                <a:r>
                  <a:rPr lang="en-US" sz="882" dirty="0">
                    <a:solidFill>
                      <a:srgbClr val="404040"/>
                    </a:solidFill>
                    <a:cs typeface="Segoe UI" panose="020B0502040204020203" pitchFamily="34" charset="0"/>
                  </a:rPr>
                  <a:t>Vegas Tech Conference</a:t>
                </a:r>
              </a:p>
            </p:txBody>
          </p:sp>
        </p:grpSp>
        <p:sp>
          <p:nvSpPr>
            <p:cNvPr id="180" name="Rectangle 179"/>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grpSp>
        <p:nvGrpSpPr>
          <p:cNvPr id="85" name="Group 84"/>
          <p:cNvGrpSpPr/>
          <p:nvPr/>
        </p:nvGrpSpPr>
        <p:grpSpPr>
          <a:xfrm>
            <a:off x="4868657" y="3622633"/>
            <a:ext cx="1386624" cy="211191"/>
            <a:chOff x="5731480" y="2868285"/>
            <a:chExt cx="1941912" cy="244022"/>
          </a:xfrm>
        </p:grpSpPr>
        <p:sp>
          <p:nvSpPr>
            <p:cNvPr id="177" name="TextBox 176"/>
            <p:cNvSpPr txBox="1"/>
            <p:nvPr/>
          </p:nvSpPr>
          <p:spPr>
            <a:xfrm>
              <a:off x="5731480" y="2868285"/>
              <a:ext cx="931053" cy="244022"/>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srgbClr val="FFFFFF"/>
                  </a:solidFill>
                  <a:cs typeface="Segoe UI" panose="020B0502040204020203" pitchFamily="34" charset="0"/>
                </a:rPr>
                <a:t>Yes</a:t>
              </a:r>
            </a:p>
          </p:txBody>
        </p:sp>
        <p:sp>
          <p:nvSpPr>
            <p:cNvPr id="178" name="TextBox 177"/>
            <p:cNvSpPr txBox="1"/>
            <p:nvPr/>
          </p:nvSpPr>
          <p:spPr>
            <a:xfrm>
              <a:off x="6742339" y="2868285"/>
              <a:ext cx="931053" cy="244022"/>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srgbClr val="FFFFFF"/>
                  </a:solidFill>
                  <a:cs typeface="Segoe UI" panose="020B0502040204020203" pitchFamily="34" charset="0"/>
                </a:rPr>
                <a:t>No</a:t>
              </a:r>
            </a:p>
          </p:txBody>
        </p:sp>
      </p:grpSp>
      <p:sp>
        <p:nvSpPr>
          <p:cNvPr id="80" name="TextBox 79"/>
          <p:cNvSpPr txBox="1"/>
          <p:nvPr/>
        </p:nvSpPr>
        <p:spPr>
          <a:xfrm>
            <a:off x="2092275" y="2730295"/>
            <a:ext cx="1361628" cy="331899"/>
          </a:xfrm>
          <a:prstGeom prst="rect">
            <a:avLst/>
          </a:prstGeom>
          <a:noFill/>
          <a:ln>
            <a:noFill/>
          </a:ln>
        </p:spPr>
        <p:txBody>
          <a:bodyPr wrap="square" lIns="0" tIns="0" rIns="0" bIns="0" rtlCol="0">
            <a:spAutoFit/>
          </a:bodyPr>
          <a:lstStyle/>
          <a:p>
            <a:pPr defTabSz="914367"/>
            <a:r>
              <a:rPr lang="en-US" sz="1078" dirty="0">
                <a:solidFill>
                  <a:srgbClr val="404040"/>
                </a:solidFill>
                <a:cs typeface="Segoe UI" panose="020B0502040204020203" pitchFamily="34" charset="0"/>
              </a:rPr>
              <a:t>Which one do you want to cancel?</a:t>
            </a:r>
          </a:p>
        </p:txBody>
      </p:sp>
      <p:grpSp>
        <p:nvGrpSpPr>
          <p:cNvPr id="183" name="Group 182"/>
          <p:cNvGrpSpPr/>
          <p:nvPr/>
        </p:nvGrpSpPr>
        <p:grpSpPr>
          <a:xfrm>
            <a:off x="2098090" y="3232983"/>
            <a:ext cx="1642668" cy="371491"/>
            <a:chOff x="3772471" y="2317250"/>
            <a:chExt cx="2300492" cy="429241"/>
          </a:xfrm>
        </p:grpSpPr>
        <p:grpSp>
          <p:nvGrpSpPr>
            <p:cNvPr id="189" name="Group 188"/>
            <p:cNvGrpSpPr/>
            <p:nvPr/>
          </p:nvGrpSpPr>
          <p:grpSpPr>
            <a:xfrm>
              <a:off x="4175537" y="2317250"/>
              <a:ext cx="1897426" cy="397998"/>
              <a:chOff x="4902678" y="9334755"/>
              <a:chExt cx="1897426" cy="397998"/>
            </a:xfrm>
          </p:grpSpPr>
          <p:sp>
            <p:nvSpPr>
              <p:cNvPr id="191" name="Rectangle 190"/>
              <p:cNvSpPr/>
              <p:nvPr/>
            </p:nvSpPr>
            <p:spPr>
              <a:xfrm>
                <a:off x="4911612" y="9504117"/>
                <a:ext cx="1037613" cy="228636"/>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May 14</a:t>
                </a:r>
                <a:r>
                  <a:rPr lang="en-US" sz="686" baseline="30000" dirty="0">
                    <a:solidFill>
                      <a:prstClr val="white">
                        <a:lumMod val="50000"/>
                      </a:prstClr>
                    </a:solidFill>
                    <a:cs typeface="Segoe UI" panose="020B0502040204020203" pitchFamily="34" charset="0"/>
                  </a:rPr>
                  <a:t>th</a:t>
                </a:r>
                <a:r>
                  <a:rPr lang="en-US" sz="686" dirty="0">
                    <a:solidFill>
                      <a:prstClr val="white">
                        <a:lumMod val="50000"/>
                      </a:prstClr>
                    </a:solidFill>
                    <a:cs typeface="Segoe UI" panose="020B0502040204020203" pitchFamily="34" charset="0"/>
                  </a:rPr>
                  <a:t> 2015</a:t>
                </a:r>
              </a:p>
            </p:txBody>
          </p:sp>
          <p:sp>
            <p:nvSpPr>
              <p:cNvPr id="192" name="Rectangle 191"/>
              <p:cNvSpPr/>
              <p:nvPr/>
            </p:nvSpPr>
            <p:spPr>
              <a:xfrm>
                <a:off x="4902678" y="9334755"/>
                <a:ext cx="1897426" cy="263532"/>
              </a:xfrm>
              <a:prstGeom prst="rect">
                <a:avLst/>
              </a:prstGeom>
            </p:spPr>
            <p:txBody>
              <a:bodyPr wrap="none">
                <a:spAutoFit/>
              </a:bodyPr>
              <a:lstStyle/>
              <a:p>
                <a:pPr defTabSz="914367"/>
                <a:r>
                  <a:rPr lang="en-US" sz="882" dirty="0">
                    <a:solidFill>
                      <a:srgbClr val="404040"/>
                    </a:solidFill>
                    <a:cs typeface="Segoe UI" panose="020B0502040204020203" pitchFamily="34" charset="0"/>
                  </a:rPr>
                  <a:t>Vegas Tech Conference</a:t>
                </a:r>
              </a:p>
            </p:txBody>
          </p:sp>
        </p:grpSp>
        <p:sp>
          <p:nvSpPr>
            <p:cNvPr id="190" name="Rectangle 189"/>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grpSp>
        <p:nvGrpSpPr>
          <p:cNvPr id="184" name="Group 183"/>
          <p:cNvGrpSpPr/>
          <p:nvPr/>
        </p:nvGrpSpPr>
        <p:grpSpPr>
          <a:xfrm>
            <a:off x="2098092" y="3746697"/>
            <a:ext cx="1275581" cy="371491"/>
            <a:chOff x="3772471" y="2317250"/>
            <a:chExt cx="1786399" cy="429241"/>
          </a:xfrm>
        </p:grpSpPr>
        <p:grpSp>
          <p:nvGrpSpPr>
            <p:cNvPr id="185" name="Group 184"/>
            <p:cNvGrpSpPr/>
            <p:nvPr/>
          </p:nvGrpSpPr>
          <p:grpSpPr>
            <a:xfrm>
              <a:off x="4175537" y="2317250"/>
              <a:ext cx="1383333" cy="397998"/>
              <a:chOff x="4902678" y="9334755"/>
              <a:chExt cx="1383333" cy="397998"/>
            </a:xfrm>
          </p:grpSpPr>
          <p:sp>
            <p:nvSpPr>
              <p:cNvPr id="187" name="Rectangle 186"/>
              <p:cNvSpPr/>
              <p:nvPr/>
            </p:nvSpPr>
            <p:spPr>
              <a:xfrm>
                <a:off x="4911612" y="9504117"/>
                <a:ext cx="1037612" cy="228636"/>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May 14</a:t>
                </a:r>
                <a:r>
                  <a:rPr lang="en-US" sz="686" baseline="30000" dirty="0">
                    <a:solidFill>
                      <a:prstClr val="white">
                        <a:lumMod val="50000"/>
                      </a:prstClr>
                    </a:solidFill>
                    <a:cs typeface="Segoe UI" panose="020B0502040204020203" pitchFamily="34" charset="0"/>
                  </a:rPr>
                  <a:t>th</a:t>
                </a:r>
                <a:r>
                  <a:rPr lang="en-US" sz="686" dirty="0">
                    <a:solidFill>
                      <a:prstClr val="white">
                        <a:lumMod val="50000"/>
                      </a:prstClr>
                    </a:solidFill>
                    <a:cs typeface="Segoe UI" panose="020B0502040204020203" pitchFamily="34" charset="0"/>
                  </a:rPr>
                  <a:t> 2015</a:t>
                </a:r>
              </a:p>
            </p:txBody>
          </p:sp>
          <p:sp>
            <p:nvSpPr>
              <p:cNvPr id="188" name="Rectangle 187"/>
              <p:cNvSpPr/>
              <p:nvPr/>
            </p:nvSpPr>
            <p:spPr>
              <a:xfrm>
                <a:off x="4902678" y="9334755"/>
                <a:ext cx="1383333" cy="263532"/>
              </a:xfrm>
              <a:prstGeom prst="rect">
                <a:avLst/>
              </a:prstGeom>
            </p:spPr>
            <p:txBody>
              <a:bodyPr wrap="none">
                <a:spAutoFit/>
              </a:bodyPr>
              <a:lstStyle/>
              <a:p>
                <a:pPr defTabSz="914367"/>
                <a:r>
                  <a:rPr lang="en-US" sz="882" dirty="0">
                    <a:solidFill>
                      <a:srgbClr val="404040"/>
                    </a:solidFill>
                    <a:cs typeface="Segoe UI" panose="020B0502040204020203" pitchFamily="34" charset="0"/>
                  </a:rPr>
                  <a:t>Party in Phoenix</a:t>
                </a:r>
              </a:p>
            </p:txBody>
          </p:sp>
        </p:grpSp>
        <p:sp>
          <p:nvSpPr>
            <p:cNvPr id="186" name="Rectangle 185"/>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sp>
        <p:nvSpPr>
          <p:cNvPr id="86" name="Rectangle 85"/>
          <p:cNvSpPr/>
          <p:nvPr/>
        </p:nvSpPr>
        <p:spPr>
          <a:xfrm>
            <a:off x="2012116" y="6242058"/>
            <a:ext cx="434043" cy="301727"/>
          </a:xfrm>
          <a:prstGeom prst="rect">
            <a:avLst/>
          </a:prstGeom>
        </p:spPr>
        <p:txBody>
          <a:bodyPr wrap="square">
            <a:spAutoFit/>
          </a:bodyPr>
          <a:lstStyle/>
          <a:p>
            <a:pPr defTabSz="914367"/>
            <a:r>
              <a:rPr lang="en-US" sz="686" dirty="0">
                <a:solidFill>
                  <a:srgbClr val="FFFFFF"/>
                </a:solidFill>
                <a:cs typeface="Segoe UI" panose="020B0502040204020203" pitchFamily="34" charset="0"/>
              </a:rPr>
              <a:t>Listening…</a:t>
            </a:r>
          </a:p>
        </p:txBody>
      </p:sp>
      <p:sp>
        <p:nvSpPr>
          <p:cNvPr id="89" name="Title 2"/>
          <p:cNvSpPr txBox="1">
            <a:spLocks/>
          </p:cNvSpPr>
          <p:nvPr/>
        </p:nvSpPr>
        <p:spPr>
          <a:xfrm>
            <a:off x="4337333" y="1038534"/>
            <a:ext cx="1892951" cy="5533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a:gradFill>
                  <a:gsLst>
                    <a:gs pos="1250">
                      <a:srgbClr val="404040"/>
                    </a:gs>
                    <a:gs pos="100000">
                      <a:srgbClr val="404040"/>
                    </a:gs>
                  </a:gsLst>
                  <a:lin ang="5400000" scaled="0"/>
                </a:gradFill>
              </a:rPr>
              <a:t>Confirmation</a:t>
            </a:r>
            <a:endParaRPr sz="2157" b="1">
              <a:gradFill>
                <a:gsLst>
                  <a:gs pos="1250">
                    <a:srgbClr val="404040"/>
                  </a:gs>
                  <a:gs pos="100000">
                    <a:srgbClr val="404040"/>
                  </a:gs>
                </a:gsLst>
                <a:lin ang="5400000" scaled="0"/>
              </a:gradFill>
            </a:endParaRPr>
          </a:p>
        </p:txBody>
      </p:sp>
      <p:sp>
        <p:nvSpPr>
          <p:cNvPr id="91" name="Title 2"/>
          <p:cNvSpPr txBox="1">
            <a:spLocks/>
          </p:cNvSpPr>
          <p:nvPr/>
        </p:nvSpPr>
        <p:spPr>
          <a:xfrm>
            <a:off x="7192696" y="1038534"/>
            <a:ext cx="1964675" cy="6268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a:gradFill>
                  <a:gsLst>
                    <a:gs pos="1250">
                      <a:srgbClr val="404040"/>
                    </a:gs>
                    <a:gs pos="100000">
                      <a:srgbClr val="404040"/>
                    </a:gs>
                  </a:gsLst>
                  <a:lin ang="5400000" scaled="0"/>
                </a:gradFill>
              </a:rPr>
              <a:t>Progress</a:t>
            </a:r>
            <a:endParaRPr sz="2157" b="1">
              <a:gradFill>
                <a:gsLst>
                  <a:gs pos="1250">
                    <a:srgbClr val="404040"/>
                  </a:gs>
                  <a:gs pos="100000">
                    <a:srgbClr val="404040"/>
                  </a:gs>
                </a:gsLst>
                <a:lin ang="5400000" scaled="0"/>
              </a:gradFill>
            </a:endParaRPr>
          </a:p>
        </p:txBody>
      </p:sp>
      <p:sp>
        <p:nvSpPr>
          <p:cNvPr id="93" name="Title 2"/>
          <p:cNvSpPr txBox="1">
            <a:spLocks/>
          </p:cNvSpPr>
          <p:nvPr/>
        </p:nvSpPr>
        <p:spPr>
          <a:xfrm>
            <a:off x="9981205" y="1060171"/>
            <a:ext cx="2260463" cy="62681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a:gradFill>
                  <a:gsLst>
                    <a:gs pos="1250">
                      <a:srgbClr val="404040"/>
                    </a:gs>
                    <a:gs pos="100000">
                      <a:srgbClr val="404040"/>
                    </a:gs>
                  </a:gsLst>
                  <a:lin ang="5400000" scaled="0"/>
                </a:gradFill>
              </a:rPr>
              <a:t>Completion</a:t>
            </a:r>
            <a:endParaRPr sz="2157" b="1">
              <a:gradFill>
                <a:gsLst>
                  <a:gs pos="1250">
                    <a:srgbClr val="404040"/>
                  </a:gs>
                  <a:gs pos="100000">
                    <a:srgbClr val="404040"/>
                  </a:gs>
                </a:gsLst>
                <a:lin ang="5400000" scaled="0"/>
              </a:gradFill>
            </a:endParaRPr>
          </a:p>
        </p:txBody>
      </p:sp>
      <p:sp>
        <p:nvSpPr>
          <p:cNvPr id="90" name="Title 2"/>
          <p:cNvSpPr txBox="1">
            <a:spLocks/>
          </p:cNvSpPr>
          <p:nvPr/>
        </p:nvSpPr>
        <p:spPr>
          <a:xfrm>
            <a:off x="1464472" y="1038534"/>
            <a:ext cx="1964675" cy="5533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353" b="1">
                <a:gradFill>
                  <a:gsLst>
                    <a:gs pos="1250">
                      <a:srgbClr val="404040"/>
                    </a:gs>
                    <a:gs pos="100000">
                      <a:srgbClr val="404040"/>
                    </a:gs>
                  </a:gsLst>
                  <a:lin ang="5400000" scaled="0"/>
                </a:gradFill>
              </a:rPr>
              <a:t>Disambiguation</a:t>
            </a:r>
            <a:endParaRPr sz="2157" b="1">
              <a:gradFill>
                <a:gsLst>
                  <a:gs pos="1250">
                    <a:srgbClr val="404040"/>
                  </a:gs>
                  <a:gs pos="100000">
                    <a:srgbClr val="404040"/>
                  </a:gs>
                </a:gsLst>
                <a:lin ang="5400000" scaled="0"/>
              </a:gradFill>
            </a:endParaRPr>
          </a:p>
        </p:txBody>
      </p:sp>
      <p:grpSp>
        <p:nvGrpSpPr>
          <p:cNvPr id="197" name="Group 196"/>
          <p:cNvGrpSpPr/>
          <p:nvPr/>
        </p:nvGrpSpPr>
        <p:grpSpPr>
          <a:xfrm>
            <a:off x="2896629" y="2319688"/>
            <a:ext cx="176291" cy="301749"/>
            <a:chOff x="3705225" y="3803533"/>
            <a:chExt cx="304979" cy="430696"/>
          </a:xfrm>
        </p:grpSpPr>
        <p:sp>
          <p:nvSpPr>
            <p:cNvPr id="198" name="Oval 197"/>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3796172" y="3803533"/>
              <a:ext cx="147563" cy="430696"/>
            </a:xfrm>
            <a:prstGeom prst="rect">
              <a:avLst/>
            </a:prstGeom>
            <a:noFill/>
            <a:ln>
              <a:noFill/>
            </a:ln>
          </p:spPr>
          <p:txBody>
            <a:bodyPr wrap="square" lIns="0" tIns="0" rIns="0" bIns="0" rtlCol="0">
              <a:spAutoFit/>
            </a:bodyPr>
            <a:lstStyle/>
            <a:p>
              <a:pPr defTabSz="914367"/>
              <a:r>
                <a:rPr lang="en-US" sz="1961" dirty="0">
                  <a:solidFill>
                    <a:srgbClr val="FF8C00"/>
                  </a:solidFill>
                  <a:latin typeface="Mistral" panose="03090702030407020403" pitchFamily="66" charset="0"/>
                  <a:cs typeface="Segoe UI" panose="020B0502040204020203" pitchFamily="34" charset="0"/>
                </a:rPr>
                <a:t>A</a:t>
              </a:r>
            </a:p>
          </p:txBody>
        </p:sp>
      </p:grpSp>
      <p:grpSp>
        <p:nvGrpSpPr>
          <p:cNvPr id="203" name="Group 202"/>
          <p:cNvGrpSpPr/>
          <p:nvPr/>
        </p:nvGrpSpPr>
        <p:grpSpPr>
          <a:xfrm>
            <a:off x="5670732" y="2326742"/>
            <a:ext cx="176291" cy="301749"/>
            <a:chOff x="3705225" y="3803533"/>
            <a:chExt cx="304979" cy="430696"/>
          </a:xfrm>
        </p:grpSpPr>
        <p:sp>
          <p:nvSpPr>
            <p:cNvPr id="204" name="Oval 203"/>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05" name="TextBox 204"/>
            <p:cNvSpPr txBox="1"/>
            <p:nvPr/>
          </p:nvSpPr>
          <p:spPr>
            <a:xfrm>
              <a:off x="3796172" y="3803533"/>
              <a:ext cx="147563" cy="430696"/>
            </a:xfrm>
            <a:prstGeom prst="rect">
              <a:avLst/>
            </a:prstGeom>
            <a:noFill/>
            <a:ln>
              <a:noFill/>
            </a:ln>
          </p:spPr>
          <p:txBody>
            <a:bodyPr wrap="square" lIns="0" tIns="0" rIns="0" bIns="0" rtlCol="0">
              <a:spAutoFit/>
            </a:bodyPr>
            <a:lstStyle/>
            <a:p>
              <a:pPr defTabSz="914367"/>
              <a:r>
                <a:rPr lang="en-US" sz="1961" dirty="0">
                  <a:solidFill>
                    <a:srgbClr val="FF8C00"/>
                  </a:solidFill>
                  <a:latin typeface="Mistral" panose="03090702030407020403" pitchFamily="66" charset="0"/>
                  <a:cs typeface="Segoe UI" panose="020B0502040204020203" pitchFamily="34" charset="0"/>
                </a:rPr>
                <a:t>A</a:t>
              </a:r>
            </a:p>
          </p:txBody>
        </p:sp>
      </p:grpSp>
      <p:grpSp>
        <p:nvGrpSpPr>
          <p:cNvPr id="209" name="Group 208"/>
          <p:cNvGrpSpPr/>
          <p:nvPr/>
        </p:nvGrpSpPr>
        <p:grpSpPr>
          <a:xfrm>
            <a:off x="8449383" y="2326742"/>
            <a:ext cx="176291" cy="301749"/>
            <a:chOff x="3705225" y="3803533"/>
            <a:chExt cx="304979" cy="430696"/>
          </a:xfrm>
        </p:grpSpPr>
        <p:sp>
          <p:nvSpPr>
            <p:cNvPr id="210" name="Oval 209"/>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11" name="TextBox 210"/>
            <p:cNvSpPr txBox="1"/>
            <p:nvPr/>
          </p:nvSpPr>
          <p:spPr>
            <a:xfrm>
              <a:off x="3796172" y="3803533"/>
              <a:ext cx="147563" cy="430696"/>
            </a:xfrm>
            <a:prstGeom prst="rect">
              <a:avLst/>
            </a:prstGeom>
            <a:noFill/>
            <a:ln>
              <a:noFill/>
            </a:ln>
          </p:spPr>
          <p:txBody>
            <a:bodyPr wrap="square" lIns="0" tIns="0" rIns="0" bIns="0" rtlCol="0">
              <a:spAutoFit/>
            </a:bodyPr>
            <a:lstStyle/>
            <a:p>
              <a:pPr defTabSz="914367"/>
              <a:r>
                <a:rPr lang="en-US" sz="1961" dirty="0">
                  <a:solidFill>
                    <a:srgbClr val="FF8C00"/>
                  </a:solidFill>
                  <a:latin typeface="Mistral" panose="03090702030407020403" pitchFamily="66" charset="0"/>
                  <a:cs typeface="Segoe UI" panose="020B0502040204020203" pitchFamily="34" charset="0"/>
                </a:rPr>
                <a:t>A</a:t>
              </a:r>
            </a:p>
          </p:txBody>
        </p:sp>
      </p:grpSp>
      <p:grpSp>
        <p:nvGrpSpPr>
          <p:cNvPr id="215" name="Group 214"/>
          <p:cNvGrpSpPr/>
          <p:nvPr/>
        </p:nvGrpSpPr>
        <p:grpSpPr>
          <a:xfrm>
            <a:off x="11221258" y="2325846"/>
            <a:ext cx="176291" cy="301749"/>
            <a:chOff x="3705225" y="3803533"/>
            <a:chExt cx="304979" cy="430696"/>
          </a:xfrm>
        </p:grpSpPr>
        <p:sp>
          <p:nvSpPr>
            <p:cNvPr id="216" name="Oval 215"/>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17" name="TextBox 216"/>
            <p:cNvSpPr txBox="1"/>
            <p:nvPr/>
          </p:nvSpPr>
          <p:spPr>
            <a:xfrm>
              <a:off x="3796172" y="3803533"/>
              <a:ext cx="147563" cy="430696"/>
            </a:xfrm>
            <a:prstGeom prst="rect">
              <a:avLst/>
            </a:prstGeom>
            <a:noFill/>
            <a:ln>
              <a:noFill/>
            </a:ln>
          </p:spPr>
          <p:txBody>
            <a:bodyPr wrap="square" lIns="0" tIns="0" rIns="0" bIns="0" rtlCol="0">
              <a:spAutoFit/>
            </a:bodyPr>
            <a:lstStyle/>
            <a:p>
              <a:pPr defTabSz="914367"/>
              <a:r>
                <a:rPr lang="en-US" sz="1961" dirty="0">
                  <a:solidFill>
                    <a:srgbClr val="FF8C00"/>
                  </a:solidFill>
                  <a:latin typeface="Mistral" panose="03090702030407020403" pitchFamily="66" charset="0"/>
                  <a:cs typeface="Segoe UI" panose="020B0502040204020203" pitchFamily="34" charset="0"/>
                </a:rPr>
                <a:t>A</a:t>
              </a:r>
            </a:p>
          </p:txBody>
        </p:sp>
      </p:grpSp>
      <p:pic>
        <p:nvPicPr>
          <p:cNvPr id="79" name="Picture 78"/>
          <p:cNvPicPr>
            <a:picLocks noChangeAspect="1"/>
          </p:cNvPicPr>
          <p:nvPr/>
        </p:nvPicPr>
        <p:blipFill>
          <a:blip r:embed="rId4"/>
          <a:stretch>
            <a:fillRect/>
          </a:stretch>
        </p:blipFill>
        <p:spPr>
          <a:xfrm>
            <a:off x="2098090" y="3232983"/>
            <a:ext cx="371947" cy="371947"/>
          </a:xfrm>
          <a:prstGeom prst="rect">
            <a:avLst/>
          </a:prstGeom>
        </p:spPr>
      </p:pic>
      <p:pic>
        <p:nvPicPr>
          <p:cNvPr id="82" name="Picture 81"/>
          <p:cNvPicPr>
            <a:picLocks noChangeAspect="1"/>
          </p:cNvPicPr>
          <p:nvPr/>
        </p:nvPicPr>
        <p:blipFill>
          <a:blip r:embed="rId4"/>
          <a:stretch>
            <a:fillRect/>
          </a:stretch>
        </p:blipFill>
        <p:spPr>
          <a:xfrm>
            <a:off x="4869652" y="3047311"/>
            <a:ext cx="371947" cy="371947"/>
          </a:xfrm>
          <a:prstGeom prst="rect">
            <a:avLst/>
          </a:prstGeom>
        </p:spPr>
      </p:pic>
      <p:pic>
        <p:nvPicPr>
          <p:cNvPr id="83" name="Picture 82"/>
          <p:cNvPicPr>
            <a:picLocks noChangeAspect="1"/>
          </p:cNvPicPr>
          <p:nvPr/>
        </p:nvPicPr>
        <p:blipFill>
          <a:blip r:embed="rId4"/>
          <a:stretch>
            <a:fillRect/>
          </a:stretch>
        </p:blipFill>
        <p:spPr>
          <a:xfrm>
            <a:off x="7638659" y="3047733"/>
            <a:ext cx="371947" cy="371947"/>
          </a:xfrm>
          <a:prstGeom prst="rect">
            <a:avLst/>
          </a:prstGeom>
        </p:spPr>
      </p:pic>
      <p:pic>
        <p:nvPicPr>
          <p:cNvPr id="99" name="Picture 98"/>
          <p:cNvPicPr>
            <a:picLocks noChangeAspect="1"/>
          </p:cNvPicPr>
          <p:nvPr/>
        </p:nvPicPr>
        <p:blipFill>
          <a:blip r:embed="rId4"/>
          <a:stretch>
            <a:fillRect/>
          </a:stretch>
        </p:blipFill>
        <p:spPr>
          <a:xfrm>
            <a:off x="10274092" y="3047236"/>
            <a:ext cx="371947" cy="371947"/>
          </a:xfrm>
          <a:prstGeom prst="rect">
            <a:avLst/>
          </a:prstGeom>
        </p:spPr>
      </p:pic>
      <p:pic>
        <p:nvPicPr>
          <p:cNvPr id="100" name="Picture 99"/>
          <p:cNvPicPr>
            <a:picLocks noChangeAspect="1"/>
          </p:cNvPicPr>
          <p:nvPr/>
        </p:nvPicPr>
        <p:blipFill>
          <a:blip r:embed="rId5"/>
          <a:stretch>
            <a:fillRect/>
          </a:stretch>
        </p:blipFill>
        <p:spPr>
          <a:xfrm>
            <a:off x="2098090" y="3746697"/>
            <a:ext cx="371947" cy="371947"/>
          </a:xfrm>
          <a:prstGeom prst="rect">
            <a:avLst/>
          </a:prstGeom>
        </p:spPr>
      </p:pic>
      <p:grpSp>
        <p:nvGrpSpPr>
          <p:cNvPr id="120" name="Group 119"/>
          <p:cNvGrpSpPr/>
          <p:nvPr/>
        </p:nvGrpSpPr>
        <p:grpSpPr>
          <a:xfrm>
            <a:off x="3201974" y="1502296"/>
            <a:ext cx="1357774" cy="783277"/>
            <a:chOff x="2088676" y="648063"/>
            <a:chExt cx="1491387" cy="1234440"/>
          </a:xfrm>
        </p:grpSpPr>
        <p:pic>
          <p:nvPicPr>
            <p:cNvPr id="121" name="Picture 120"/>
            <p:cNvPicPr>
              <a:picLocks noChangeAspect="1"/>
            </p:cNvPicPr>
            <p:nvPr/>
          </p:nvPicPr>
          <p:blipFill>
            <a:blip r:embed="rId6"/>
            <a:stretch>
              <a:fillRect/>
            </a:stretch>
          </p:blipFill>
          <p:spPr>
            <a:xfrm>
              <a:off x="2096893" y="648063"/>
              <a:ext cx="1483170" cy="1234440"/>
            </a:xfrm>
            <a:prstGeom prst="rect">
              <a:avLst/>
            </a:prstGeom>
          </p:spPr>
        </p:pic>
        <p:sp>
          <p:nvSpPr>
            <p:cNvPr id="122" name="Rectangle 121"/>
            <p:cNvSpPr/>
            <p:nvPr/>
          </p:nvSpPr>
          <p:spPr>
            <a:xfrm>
              <a:off x="2088676" y="728658"/>
              <a:ext cx="1491387" cy="590148"/>
            </a:xfrm>
            <a:prstGeom prst="rect">
              <a:avLst/>
            </a:prstGeom>
          </p:spPr>
          <p:txBody>
            <a:bodyPr wrap="square">
              <a:spAutoFit/>
            </a:bodyPr>
            <a:lstStyle/>
            <a:p>
              <a:pPr algn="ctr" defTabSz="914367">
                <a:lnSpc>
                  <a:spcPts val="1078"/>
                </a:lnSpc>
              </a:pPr>
              <a:r>
                <a:rPr lang="en-US" sz="882" dirty="0">
                  <a:solidFill>
                    <a:prstClr val="white"/>
                  </a:solidFill>
                  <a:cs typeface="Segoe UI" panose="020B0502040204020203" pitchFamily="34" charset="0"/>
                </a:rPr>
                <a:t>Which ‘Vegas’ trip do you </a:t>
              </a:r>
              <a:r>
                <a:rPr lang="en-US" sz="882" dirty="0" err="1">
                  <a:solidFill>
                    <a:prstClr val="white"/>
                  </a:solidFill>
                  <a:cs typeface="Segoe UI" panose="020B0502040204020203" pitchFamily="34" charset="0"/>
                </a:rPr>
                <a:t>wanna</a:t>
              </a:r>
              <a:r>
                <a:rPr lang="en-US" sz="882" dirty="0">
                  <a:solidFill>
                    <a:prstClr val="white"/>
                  </a:solidFill>
                  <a:cs typeface="Segoe UI" panose="020B0502040204020203" pitchFamily="34" charset="0"/>
                </a:rPr>
                <a:t> cancel? </a:t>
              </a:r>
            </a:p>
          </p:txBody>
        </p:sp>
      </p:grpSp>
      <p:grpSp>
        <p:nvGrpSpPr>
          <p:cNvPr id="14" name="Group 13"/>
          <p:cNvGrpSpPr/>
          <p:nvPr/>
        </p:nvGrpSpPr>
        <p:grpSpPr>
          <a:xfrm>
            <a:off x="2322695" y="5982641"/>
            <a:ext cx="1420263" cy="736016"/>
            <a:chOff x="2587282" y="5922397"/>
            <a:chExt cx="1199006" cy="1007753"/>
          </a:xfrm>
        </p:grpSpPr>
        <p:pic>
          <p:nvPicPr>
            <p:cNvPr id="13" name="Picture 12"/>
            <p:cNvPicPr>
              <a:picLocks noChangeAspect="1"/>
            </p:cNvPicPr>
            <p:nvPr/>
          </p:nvPicPr>
          <p:blipFill>
            <a:blip r:embed="rId7"/>
            <a:stretch>
              <a:fillRect/>
            </a:stretch>
          </p:blipFill>
          <p:spPr>
            <a:xfrm>
              <a:off x="2587282" y="5922397"/>
              <a:ext cx="1199006" cy="1007753"/>
            </a:xfrm>
            <a:prstGeom prst="rect">
              <a:avLst/>
            </a:prstGeom>
          </p:spPr>
        </p:pic>
        <p:sp>
          <p:nvSpPr>
            <p:cNvPr id="140" name="Rectangle 139"/>
            <p:cNvSpPr/>
            <p:nvPr/>
          </p:nvSpPr>
          <p:spPr>
            <a:xfrm>
              <a:off x="2673707" y="6336198"/>
              <a:ext cx="1026155" cy="512712"/>
            </a:xfrm>
            <a:prstGeom prst="rect">
              <a:avLst/>
            </a:prstGeom>
          </p:spPr>
          <p:txBody>
            <a:bodyPr wrap="square">
              <a:spAutoFit/>
            </a:bodyPr>
            <a:lstStyle/>
            <a:p>
              <a:pPr algn="ctr" defTabSz="914367">
                <a:lnSpc>
                  <a:spcPts val="1078"/>
                </a:lnSpc>
              </a:pPr>
              <a:r>
                <a:rPr lang="en-US" sz="882" dirty="0">
                  <a:solidFill>
                    <a:prstClr val="black"/>
                  </a:solidFill>
                  <a:cs typeface="Segoe UI" panose="020B0502040204020203" pitchFamily="34" charset="0"/>
                </a:rPr>
                <a:t>Vegas Tech Conference </a:t>
              </a:r>
            </a:p>
          </p:txBody>
        </p:sp>
      </p:grpSp>
      <p:grpSp>
        <p:nvGrpSpPr>
          <p:cNvPr id="141" name="Group 140"/>
          <p:cNvGrpSpPr/>
          <p:nvPr/>
        </p:nvGrpSpPr>
        <p:grpSpPr>
          <a:xfrm>
            <a:off x="5120213" y="5982641"/>
            <a:ext cx="806290" cy="736016"/>
            <a:chOff x="2587282" y="5922397"/>
            <a:chExt cx="1199006" cy="1007753"/>
          </a:xfrm>
        </p:grpSpPr>
        <p:pic>
          <p:nvPicPr>
            <p:cNvPr id="142" name="Picture 141"/>
            <p:cNvPicPr>
              <a:picLocks noChangeAspect="1"/>
            </p:cNvPicPr>
            <p:nvPr/>
          </p:nvPicPr>
          <p:blipFill>
            <a:blip r:embed="rId7"/>
            <a:stretch>
              <a:fillRect/>
            </a:stretch>
          </p:blipFill>
          <p:spPr>
            <a:xfrm>
              <a:off x="2587282" y="5922397"/>
              <a:ext cx="1199006" cy="1007753"/>
            </a:xfrm>
            <a:prstGeom prst="rect">
              <a:avLst/>
            </a:prstGeom>
          </p:spPr>
        </p:pic>
        <p:sp>
          <p:nvSpPr>
            <p:cNvPr id="143" name="Rectangle 142"/>
            <p:cNvSpPr/>
            <p:nvPr/>
          </p:nvSpPr>
          <p:spPr>
            <a:xfrm>
              <a:off x="2673707" y="6422568"/>
              <a:ext cx="1026155" cy="319567"/>
            </a:xfrm>
            <a:prstGeom prst="rect">
              <a:avLst/>
            </a:prstGeom>
          </p:spPr>
          <p:txBody>
            <a:bodyPr wrap="square">
              <a:spAutoFit/>
            </a:bodyPr>
            <a:lstStyle/>
            <a:p>
              <a:pPr algn="ctr" defTabSz="914367">
                <a:lnSpc>
                  <a:spcPts val="1078"/>
                </a:lnSpc>
              </a:pPr>
              <a:r>
                <a:rPr lang="en-US" sz="882" dirty="0">
                  <a:solidFill>
                    <a:prstClr val="black"/>
                  </a:solidFill>
                  <a:cs typeface="Segoe UI" panose="020B0502040204020203" pitchFamily="34" charset="0"/>
                </a:rPr>
                <a:t>Yes</a:t>
              </a:r>
            </a:p>
          </p:txBody>
        </p:sp>
      </p:grpSp>
      <p:grpSp>
        <p:nvGrpSpPr>
          <p:cNvPr id="101" name="Group 100"/>
          <p:cNvGrpSpPr/>
          <p:nvPr/>
        </p:nvGrpSpPr>
        <p:grpSpPr>
          <a:xfrm>
            <a:off x="6006544" y="1526796"/>
            <a:ext cx="1382092" cy="792208"/>
            <a:chOff x="2085886" y="648063"/>
            <a:chExt cx="1494177" cy="1234440"/>
          </a:xfrm>
        </p:grpSpPr>
        <p:pic>
          <p:nvPicPr>
            <p:cNvPr id="102" name="Picture 101"/>
            <p:cNvPicPr>
              <a:picLocks noChangeAspect="1"/>
            </p:cNvPicPr>
            <p:nvPr/>
          </p:nvPicPr>
          <p:blipFill>
            <a:blip r:embed="rId6"/>
            <a:stretch>
              <a:fillRect/>
            </a:stretch>
          </p:blipFill>
          <p:spPr>
            <a:xfrm>
              <a:off x="2096893" y="648063"/>
              <a:ext cx="1483170" cy="1234440"/>
            </a:xfrm>
            <a:prstGeom prst="rect">
              <a:avLst/>
            </a:prstGeom>
          </p:spPr>
        </p:pic>
        <p:sp>
          <p:nvSpPr>
            <p:cNvPr id="103" name="Rectangle 102"/>
            <p:cNvSpPr/>
            <p:nvPr/>
          </p:nvSpPr>
          <p:spPr>
            <a:xfrm>
              <a:off x="2085886" y="756819"/>
              <a:ext cx="1491387" cy="778428"/>
            </a:xfrm>
            <a:prstGeom prst="rect">
              <a:avLst/>
            </a:prstGeom>
          </p:spPr>
          <p:txBody>
            <a:bodyPr wrap="square">
              <a:spAutoFit/>
            </a:bodyPr>
            <a:lstStyle/>
            <a:p>
              <a:pPr algn="ctr" defTabSz="914367"/>
              <a:r>
                <a:rPr lang="en-US" sz="882" dirty="0">
                  <a:solidFill>
                    <a:prstClr val="white"/>
                  </a:solidFill>
                  <a:cs typeface="Segoe UI" panose="020B0502040204020203" pitchFamily="34" charset="0"/>
                </a:rPr>
                <a:t>Do you </a:t>
              </a:r>
              <a:r>
                <a:rPr lang="en-US" sz="882" dirty="0" err="1">
                  <a:solidFill>
                    <a:prstClr val="white"/>
                  </a:solidFill>
                  <a:cs typeface="Segoe UI" panose="020B0502040204020203" pitchFamily="34" charset="0"/>
                </a:rPr>
                <a:t>wanna</a:t>
              </a:r>
              <a:r>
                <a:rPr lang="en-US" sz="882" dirty="0">
                  <a:solidFill>
                    <a:prstClr val="white"/>
                  </a:solidFill>
                  <a:cs typeface="Segoe UI" panose="020B0502040204020203" pitchFamily="34" charset="0"/>
                </a:rPr>
                <a:t> cancel ‘Vegas Tech Conference’?</a:t>
              </a:r>
            </a:p>
          </p:txBody>
        </p:sp>
      </p:grpSp>
      <p:grpSp>
        <p:nvGrpSpPr>
          <p:cNvPr id="104" name="Group 103"/>
          <p:cNvGrpSpPr/>
          <p:nvPr/>
        </p:nvGrpSpPr>
        <p:grpSpPr>
          <a:xfrm>
            <a:off x="8799797" y="1526796"/>
            <a:ext cx="1293440" cy="743809"/>
            <a:chOff x="2095269" y="648063"/>
            <a:chExt cx="1491387" cy="1234440"/>
          </a:xfrm>
        </p:grpSpPr>
        <p:pic>
          <p:nvPicPr>
            <p:cNvPr id="105" name="Picture 104"/>
            <p:cNvPicPr>
              <a:picLocks noChangeAspect="1"/>
            </p:cNvPicPr>
            <p:nvPr/>
          </p:nvPicPr>
          <p:blipFill>
            <a:blip r:embed="rId6"/>
            <a:stretch>
              <a:fillRect/>
            </a:stretch>
          </p:blipFill>
          <p:spPr>
            <a:xfrm>
              <a:off x="2096893" y="648063"/>
              <a:ext cx="1483170" cy="1234440"/>
            </a:xfrm>
            <a:prstGeom prst="rect">
              <a:avLst/>
            </a:prstGeom>
          </p:spPr>
        </p:pic>
        <p:sp>
          <p:nvSpPr>
            <p:cNvPr id="112" name="Rectangle 111"/>
            <p:cNvSpPr/>
            <p:nvPr/>
          </p:nvSpPr>
          <p:spPr>
            <a:xfrm>
              <a:off x="2095269" y="958996"/>
              <a:ext cx="1491387" cy="378519"/>
            </a:xfrm>
            <a:prstGeom prst="rect">
              <a:avLst/>
            </a:prstGeom>
          </p:spPr>
          <p:txBody>
            <a:bodyPr wrap="square">
              <a:spAutoFit/>
            </a:bodyPr>
            <a:lstStyle/>
            <a:p>
              <a:pPr algn="ctr" defTabSz="914367"/>
              <a:r>
                <a:rPr lang="en-US" sz="882" dirty="0">
                  <a:solidFill>
                    <a:srgbClr val="FFFFFF"/>
                  </a:solidFill>
                  <a:cs typeface="Segoe UI" panose="020B0502040204020203" pitchFamily="34" charset="0"/>
                </a:rPr>
                <a:t>Cancelling this trip…</a:t>
              </a:r>
            </a:p>
          </p:txBody>
        </p:sp>
      </p:grpSp>
      <p:grpSp>
        <p:nvGrpSpPr>
          <p:cNvPr id="113" name="Group 112"/>
          <p:cNvGrpSpPr/>
          <p:nvPr/>
        </p:nvGrpSpPr>
        <p:grpSpPr>
          <a:xfrm>
            <a:off x="10770135" y="1526796"/>
            <a:ext cx="1289792" cy="711477"/>
            <a:chOff x="2085382" y="648063"/>
            <a:chExt cx="1494681" cy="1234440"/>
          </a:xfrm>
        </p:grpSpPr>
        <p:pic>
          <p:nvPicPr>
            <p:cNvPr id="114" name="Picture 113"/>
            <p:cNvPicPr>
              <a:picLocks noChangeAspect="1"/>
            </p:cNvPicPr>
            <p:nvPr/>
          </p:nvPicPr>
          <p:blipFill>
            <a:blip r:embed="rId6"/>
            <a:stretch>
              <a:fillRect/>
            </a:stretch>
          </p:blipFill>
          <p:spPr>
            <a:xfrm>
              <a:off x="2096893" y="648063"/>
              <a:ext cx="1483170" cy="1234440"/>
            </a:xfrm>
            <a:prstGeom prst="rect">
              <a:avLst/>
            </a:prstGeom>
          </p:spPr>
        </p:pic>
        <p:sp>
          <p:nvSpPr>
            <p:cNvPr id="115" name="Rectangle 114"/>
            <p:cNvSpPr/>
            <p:nvPr/>
          </p:nvSpPr>
          <p:spPr>
            <a:xfrm>
              <a:off x="2085382" y="899677"/>
              <a:ext cx="1491388" cy="649704"/>
            </a:xfrm>
            <a:prstGeom prst="rect">
              <a:avLst/>
            </a:prstGeom>
          </p:spPr>
          <p:txBody>
            <a:bodyPr wrap="square">
              <a:spAutoFit/>
            </a:bodyPr>
            <a:lstStyle/>
            <a:p>
              <a:pPr algn="ctr" defTabSz="914367">
                <a:lnSpc>
                  <a:spcPts val="1078"/>
                </a:lnSpc>
              </a:pPr>
              <a:r>
                <a:rPr lang="en-US" sz="882" dirty="0">
                  <a:solidFill>
                    <a:prstClr val="white"/>
                  </a:solidFill>
                  <a:cs typeface="Segoe UI" panose="020B0502040204020203" pitchFamily="34" charset="0"/>
                </a:rPr>
                <a:t>I’ve cancelled it. </a:t>
              </a:r>
              <a:br>
                <a:rPr lang="en-US" sz="882" dirty="0">
                  <a:solidFill>
                    <a:prstClr val="white"/>
                  </a:solidFill>
                  <a:cs typeface="Segoe UI" panose="020B0502040204020203" pitchFamily="34" charset="0"/>
                </a:rPr>
              </a:br>
              <a:r>
                <a:rPr lang="en-US" sz="882" dirty="0">
                  <a:solidFill>
                    <a:prstClr val="white"/>
                  </a:solidFill>
                  <a:cs typeface="Segoe UI" panose="020B0502040204020203" pitchFamily="34" charset="0"/>
                </a:rPr>
                <a:t>[success-</a:t>
              </a:r>
              <a:r>
                <a:rPr lang="en-US" sz="882" dirty="0" err="1">
                  <a:solidFill>
                    <a:prstClr val="white"/>
                  </a:solidFill>
                  <a:cs typeface="Segoe UI" panose="020B0502040204020203" pitchFamily="34" charset="0"/>
                </a:rPr>
                <a:t>earcon</a:t>
              </a:r>
              <a:r>
                <a:rPr lang="en-US" sz="882" dirty="0">
                  <a:solidFill>
                    <a:prstClr val="white"/>
                  </a:solidFill>
                  <a:cs typeface="Segoe UI" panose="020B0502040204020203" pitchFamily="34" charset="0"/>
                </a:rPr>
                <a:t>]</a:t>
              </a:r>
            </a:p>
          </p:txBody>
        </p:sp>
      </p:grpSp>
      <p:sp>
        <p:nvSpPr>
          <p:cNvPr id="116" name="Title 2"/>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745">
                <a:gradFill>
                  <a:gsLst>
                    <a:gs pos="1250">
                      <a:srgbClr val="404040"/>
                    </a:gs>
                    <a:gs pos="100000">
                      <a:srgbClr val="404040"/>
                    </a:gs>
                  </a:gsLst>
                  <a:lin ang="5400000" scaled="0"/>
                </a:gradFill>
              </a:rPr>
              <a:t>Task Completion Workflow with Background Voice Commands </a:t>
            </a:r>
          </a:p>
        </p:txBody>
      </p:sp>
      <p:pic>
        <p:nvPicPr>
          <p:cNvPr id="118" name="Picture 117"/>
          <p:cNvPicPr>
            <a:picLocks noChangeAspect="1"/>
          </p:cNvPicPr>
          <p:nvPr/>
        </p:nvPicPr>
        <p:blipFill>
          <a:blip r:embed="rId8"/>
          <a:stretch>
            <a:fillRect/>
          </a:stretch>
        </p:blipFill>
        <p:spPr>
          <a:xfrm>
            <a:off x="157814" y="4312218"/>
            <a:ext cx="629654" cy="719604"/>
          </a:xfrm>
          <a:prstGeom prst="rect">
            <a:avLst/>
          </a:prstGeom>
        </p:spPr>
      </p:pic>
      <p:pic>
        <p:nvPicPr>
          <p:cNvPr id="123" name="Picture 122"/>
          <p:cNvPicPr>
            <a:picLocks noChangeAspect="1"/>
          </p:cNvPicPr>
          <p:nvPr/>
        </p:nvPicPr>
        <p:blipFill>
          <a:blip r:embed="rId9"/>
          <a:stretch>
            <a:fillRect/>
          </a:stretch>
        </p:blipFill>
        <p:spPr>
          <a:xfrm>
            <a:off x="92047" y="3304905"/>
            <a:ext cx="1510240" cy="980128"/>
          </a:xfrm>
          <a:prstGeom prst="rect">
            <a:avLst/>
          </a:prstGeom>
        </p:spPr>
      </p:pic>
      <p:sp>
        <p:nvSpPr>
          <p:cNvPr id="126" name="TextBox 125"/>
          <p:cNvSpPr txBox="1"/>
          <p:nvPr/>
        </p:nvSpPr>
        <p:spPr>
          <a:xfrm rot="16200000">
            <a:off x="469441" y="2941276"/>
            <a:ext cx="809887" cy="1483022"/>
          </a:xfrm>
          <a:prstGeom prst="rect">
            <a:avLst/>
          </a:prstGeom>
          <a:noFill/>
        </p:spPr>
        <p:txBody>
          <a:bodyPr vert="eaVert" wrap="square" lIns="179285" tIns="143428" rIns="179285" bIns="143428" rtlCol="0">
            <a:spAutoFit/>
          </a:bodyPr>
          <a:lstStyle/>
          <a:p>
            <a:pPr defTabSz="914367">
              <a:lnSpc>
                <a:spcPct val="90000"/>
              </a:lnSpc>
              <a:spcAft>
                <a:spcPts val="588"/>
              </a:spcAft>
            </a:pPr>
            <a:r>
              <a:rPr lang="en-US" sz="1078" dirty="0">
                <a:gradFill>
                  <a:gsLst>
                    <a:gs pos="2917">
                      <a:srgbClr val="404040"/>
                    </a:gs>
                    <a:gs pos="30000">
                      <a:srgbClr val="404040"/>
                    </a:gs>
                  </a:gsLst>
                  <a:lin ang="5400000" scaled="0"/>
                </a:gradFill>
              </a:rPr>
              <a:t>Cancel my Adventure Works Trip</a:t>
            </a:r>
          </a:p>
        </p:txBody>
      </p:sp>
    </p:spTree>
    <p:extLst>
      <p:ext uri="{BB962C8B-B14F-4D97-AF65-F5344CB8AC3E}">
        <p14:creationId xmlns:p14="http://schemas.microsoft.com/office/powerpoint/2010/main" val="2669750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98" grpId="0"/>
      <p:bldP spid="87" grpId="0"/>
      <p:bldP spid="88" grpId="0" animBg="1"/>
      <p:bldP spid="95" grpId="0"/>
      <p:bldP spid="77" grpId="0"/>
      <p:bldP spid="78" grpId="0"/>
      <p:bldP spid="80" grpId="0"/>
      <p:bldP spid="86" grpId="0"/>
      <p:bldP spid="89" grpId="0"/>
      <p:bldP spid="91" grpId="0"/>
      <p:bldP spid="93" grpId="0"/>
      <p:bldP spid="9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Cortana Interaction APIs</a:t>
            </a:r>
            <a:endParaRPr lang="en-US" dirty="0"/>
          </a:p>
        </p:txBody>
      </p:sp>
      <p:sp>
        <p:nvSpPr>
          <p:cNvPr id="11" name="Text Placeholder 10"/>
          <p:cNvSpPr>
            <a:spLocks noGrp="1"/>
          </p:cNvSpPr>
          <p:nvPr>
            <p:ph type="body" sz="quarter" idx="10"/>
          </p:nvPr>
        </p:nvSpPr>
        <p:spPr>
          <a:xfrm>
            <a:off x="235738" y="1189494"/>
            <a:ext cx="11508830" cy="784488"/>
          </a:xfrm>
        </p:spPr>
        <p:txBody>
          <a:bodyPr/>
          <a:lstStyle/>
          <a:p>
            <a:pPr marL="0" indent="0">
              <a:buNone/>
            </a:pPr>
            <a:r>
              <a:rPr lang="en-US" sz="1961" dirty="0"/>
              <a:t>Core Class: </a:t>
            </a:r>
            <a:r>
              <a:rPr lang="en-US" sz="1961" dirty="0">
                <a:solidFill>
                  <a:srgbClr val="000000"/>
                </a:solidFill>
                <a:highlight>
                  <a:srgbClr val="FFFFFF"/>
                </a:highlight>
                <a:latin typeface="Consolas" panose="020B0609020204030204" pitchFamily="49" charset="0"/>
                <a:cs typeface="Consolas" panose="020B0609020204030204" pitchFamily="49" charset="0"/>
              </a:rPr>
              <a:t>Windows.ApplicationModel.VoiceCommands.</a:t>
            </a:r>
            <a:r>
              <a:rPr lang="en-US" sz="1961" dirty="0">
                <a:solidFill>
                  <a:srgbClr val="2B91AF"/>
                </a:solidFill>
                <a:highlight>
                  <a:srgbClr val="FFFFFF"/>
                </a:highlight>
                <a:latin typeface="Consolas" panose="020B0609020204030204" pitchFamily="49" charset="0"/>
              </a:rPr>
              <a:t>VoiceCommandServiceConnection</a:t>
            </a:r>
            <a:endParaRPr lang="en-US" sz="1961" dirty="0">
              <a:solidFill>
                <a:srgbClr val="000000"/>
              </a:solidFill>
              <a:highlight>
                <a:srgbClr val="FFFFFF"/>
              </a:highlight>
              <a:latin typeface="Consolas" panose="020B0609020204030204" pitchFamily="49" charset="0"/>
              <a:cs typeface="Consolas" panose="020B0609020204030204" pitchFamily="49" charset="0"/>
            </a:endParaRPr>
          </a:p>
          <a:p>
            <a:endParaRPr lang="en-US" sz="1961" dirty="0">
              <a:solidFill>
                <a:srgbClr val="2B91AF"/>
              </a:solidFill>
              <a:highlight>
                <a:srgbClr val="FFFFFF"/>
              </a:highlight>
              <a:latin typeface="Consolas" panose="020B0609020204030204" pitchFamily="49" charset="0"/>
            </a:endParaRPr>
          </a:p>
        </p:txBody>
      </p:sp>
      <p:sp>
        <p:nvSpPr>
          <p:cNvPr id="7" name="Rectangle 6"/>
          <p:cNvSpPr/>
          <p:nvPr/>
        </p:nvSpPr>
        <p:spPr>
          <a:xfrm>
            <a:off x="669710" y="2281678"/>
            <a:ext cx="4674369" cy="362072"/>
          </a:xfrm>
          <a:prstGeom prst="rect">
            <a:avLst/>
          </a:prstGeom>
        </p:spPr>
        <p:txBody>
          <a:bodyPr wrap="none">
            <a:spAutoFit/>
          </a:bodyPr>
          <a:lstStyle/>
          <a:p>
            <a:r>
              <a:rPr lang="en-US" sz="1765" dirty="0">
                <a:solidFill>
                  <a:srgbClr val="404040"/>
                </a:solidFill>
              </a:rPr>
              <a:t>Request a </a:t>
            </a:r>
            <a:r>
              <a:rPr lang="en-US" sz="1765" b="1" dirty="0">
                <a:solidFill>
                  <a:srgbClr val="404040"/>
                </a:solidFill>
              </a:rPr>
              <a:t>disambiguation</a:t>
            </a:r>
            <a:r>
              <a:rPr lang="en-US" sz="1765" dirty="0">
                <a:solidFill>
                  <a:srgbClr val="404040"/>
                </a:solidFill>
              </a:rPr>
              <a:t> screen in Cortana</a:t>
            </a:r>
          </a:p>
        </p:txBody>
      </p:sp>
      <p:sp>
        <p:nvSpPr>
          <p:cNvPr id="8" name="Rectangle 7"/>
          <p:cNvSpPr/>
          <p:nvPr/>
        </p:nvSpPr>
        <p:spPr>
          <a:xfrm>
            <a:off x="669710" y="2729890"/>
            <a:ext cx="4393764" cy="362072"/>
          </a:xfrm>
          <a:prstGeom prst="rect">
            <a:avLst/>
          </a:prstGeom>
        </p:spPr>
        <p:txBody>
          <a:bodyPr wrap="none">
            <a:spAutoFit/>
          </a:bodyPr>
          <a:lstStyle/>
          <a:p>
            <a:pPr>
              <a:defRPr/>
            </a:pPr>
            <a:r>
              <a:rPr lang="en-US" sz="1765" dirty="0">
                <a:solidFill>
                  <a:srgbClr val="404040"/>
                </a:solidFill>
              </a:rPr>
              <a:t>Request a </a:t>
            </a:r>
            <a:r>
              <a:rPr lang="en-US" sz="1765" b="1" dirty="0">
                <a:solidFill>
                  <a:srgbClr val="404040"/>
                </a:solidFill>
              </a:rPr>
              <a:t>confirmation</a:t>
            </a:r>
            <a:r>
              <a:rPr lang="en-US" sz="1765" dirty="0">
                <a:solidFill>
                  <a:srgbClr val="404040"/>
                </a:solidFill>
              </a:rPr>
              <a:t> screen in Cortana</a:t>
            </a:r>
            <a:endParaRPr lang="en-US" sz="1765" dirty="0">
              <a:ln>
                <a:solidFill>
                  <a:srgbClr val="FFFFFF">
                    <a:lumMod val="85000"/>
                  </a:srgbClr>
                </a:solidFill>
              </a:ln>
              <a:solidFill>
                <a:srgbClr val="404040"/>
              </a:solidFill>
            </a:endParaRPr>
          </a:p>
        </p:txBody>
      </p:sp>
      <p:sp>
        <p:nvSpPr>
          <p:cNvPr id="9" name="Rectangle 8"/>
          <p:cNvSpPr/>
          <p:nvPr/>
        </p:nvSpPr>
        <p:spPr>
          <a:xfrm>
            <a:off x="5832185" y="2271665"/>
            <a:ext cx="6140131" cy="362072"/>
          </a:xfrm>
          <a:prstGeom prst="rect">
            <a:avLst/>
          </a:prstGeom>
        </p:spPr>
        <p:txBody>
          <a:bodyPr wrap="none">
            <a:spAutoFit/>
          </a:bodyPr>
          <a:lstStyle/>
          <a:p>
            <a:pPr marL="0" lvl="1">
              <a:defRPr/>
            </a:pPr>
            <a:r>
              <a:rPr lang="en-US" sz="1765" dirty="0" err="1">
                <a:solidFill>
                  <a:srgbClr val="2B91AF"/>
                </a:solidFill>
                <a:highlight>
                  <a:srgbClr val="FFFFFF"/>
                </a:highlight>
                <a:latin typeface="Consolas" panose="020B0609020204030204" pitchFamily="49" charset="0"/>
              </a:rPr>
              <a:t>RequestDisambiguationAsync</a:t>
            </a:r>
            <a:r>
              <a:rPr lang="en-US" sz="1765" dirty="0">
                <a:solidFill>
                  <a:srgbClr val="FFFFFF">
                    <a:lumMod val="50000"/>
                  </a:srgbClr>
                </a:solidFill>
                <a:highlight>
                  <a:srgbClr val="FFFFFF"/>
                </a:highlight>
                <a:latin typeface="Consolas" panose="020B0609020204030204" pitchFamily="49" charset="0"/>
              </a:rPr>
              <a:t>(</a:t>
            </a:r>
            <a:r>
              <a:rPr lang="en-US" sz="1765" dirty="0" err="1">
                <a:solidFill>
                  <a:srgbClr val="FFFFFF">
                    <a:lumMod val="50000"/>
                  </a:srgbClr>
                </a:solidFill>
                <a:highlight>
                  <a:srgbClr val="FFFFFF"/>
                </a:highlight>
                <a:latin typeface="Consolas" panose="020B0609020204030204" pitchFamily="49" charset="0"/>
              </a:rPr>
              <a:t>VoiceCommandResponse</a:t>
            </a:r>
            <a:r>
              <a:rPr lang="en-US" sz="1765" dirty="0">
                <a:solidFill>
                  <a:srgbClr val="FFFFFF">
                    <a:lumMod val="50000"/>
                  </a:srgbClr>
                </a:solidFill>
                <a:highlight>
                  <a:srgbClr val="FFFFFF"/>
                </a:highlight>
                <a:latin typeface="Consolas" panose="020B0609020204030204" pitchFamily="49" charset="0"/>
              </a:rPr>
              <a:t>)</a:t>
            </a:r>
            <a:endParaRPr lang="en-US" sz="1765" dirty="0">
              <a:ln>
                <a:solidFill>
                  <a:srgbClr val="FFFFFF">
                    <a:lumMod val="85000"/>
                  </a:srgbClr>
                </a:solidFill>
              </a:ln>
              <a:solidFill>
                <a:srgbClr val="404040"/>
              </a:solidFill>
            </a:endParaRPr>
          </a:p>
        </p:txBody>
      </p:sp>
      <p:sp>
        <p:nvSpPr>
          <p:cNvPr id="10" name="Rectangle 9"/>
          <p:cNvSpPr/>
          <p:nvPr/>
        </p:nvSpPr>
        <p:spPr>
          <a:xfrm>
            <a:off x="5835509" y="2729890"/>
            <a:ext cx="5891835" cy="362072"/>
          </a:xfrm>
          <a:prstGeom prst="rect">
            <a:avLst/>
          </a:prstGeom>
        </p:spPr>
        <p:txBody>
          <a:bodyPr wrap="none">
            <a:spAutoFit/>
          </a:bodyPr>
          <a:lstStyle/>
          <a:p>
            <a:pPr marL="0" lvl="1">
              <a:defRPr/>
            </a:pPr>
            <a:r>
              <a:rPr lang="en-US" sz="1765" dirty="0" err="1">
                <a:solidFill>
                  <a:srgbClr val="2B91AF"/>
                </a:solidFill>
                <a:highlight>
                  <a:srgbClr val="FFFFFF"/>
                </a:highlight>
                <a:latin typeface="Consolas" panose="020B0609020204030204" pitchFamily="49" charset="0"/>
              </a:rPr>
              <a:t>RequestConfirmationAsync</a:t>
            </a:r>
            <a:r>
              <a:rPr lang="en-US" sz="1765" dirty="0">
                <a:solidFill>
                  <a:srgbClr val="FFFFFF">
                    <a:lumMod val="50000"/>
                  </a:srgbClr>
                </a:solidFill>
                <a:highlight>
                  <a:srgbClr val="FFFFFF"/>
                </a:highlight>
                <a:latin typeface="Consolas" panose="020B0609020204030204" pitchFamily="49" charset="0"/>
              </a:rPr>
              <a:t>(</a:t>
            </a:r>
            <a:r>
              <a:rPr lang="en-US" sz="1765" dirty="0" err="1">
                <a:solidFill>
                  <a:srgbClr val="FFFFFF">
                    <a:lumMod val="50000"/>
                  </a:srgbClr>
                </a:solidFill>
                <a:highlight>
                  <a:srgbClr val="FFFFFF"/>
                </a:highlight>
                <a:latin typeface="Consolas" panose="020B0609020204030204" pitchFamily="49" charset="0"/>
              </a:rPr>
              <a:t>VoiceCommandResponse</a:t>
            </a:r>
            <a:r>
              <a:rPr lang="en-US" sz="1765" dirty="0">
                <a:solidFill>
                  <a:srgbClr val="FFFFFF">
                    <a:lumMod val="50000"/>
                  </a:srgbClr>
                </a:solidFill>
                <a:highlight>
                  <a:srgbClr val="FFFFFF"/>
                </a:highlight>
                <a:latin typeface="Consolas" panose="020B0609020204030204" pitchFamily="49" charset="0"/>
              </a:rPr>
              <a:t>)</a:t>
            </a:r>
          </a:p>
        </p:txBody>
      </p:sp>
      <p:sp>
        <p:nvSpPr>
          <p:cNvPr id="12" name="Rectangle 11"/>
          <p:cNvSpPr/>
          <p:nvPr/>
        </p:nvSpPr>
        <p:spPr>
          <a:xfrm>
            <a:off x="669711" y="3178103"/>
            <a:ext cx="4618549" cy="362072"/>
          </a:xfrm>
          <a:prstGeom prst="rect">
            <a:avLst/>
          </a:prstGeom>
        </p:spPr>
        <p:txBody>
          <a:bodyPr wrap="none">
            <a:spAutoFit/>
          </a:bodyPr>
          <a:lstStyle/>
          <a:p>
            <a:pPr>
              <a:defRPr/>
            </a:pPr>
            <a:r>
              <a:rPr lang="en-US" sz="1765" dirty="0">
                <a:solidFill>
                  <a:srgbClr val="404040"/>
                </a:solidFill>
              </a:rPr>
              <a:t>Request an </a:t>
            </a:r>
            <a:r>
              <a:rPr lang="en-US" sz="1765" b="1" dirty="0">
                <a:solidFill>
                  <a:srgbClr val="404040"/>
                </a:solidFill>
              </a:rPr>
              <a:t>app launch</a:t>
            </a:r>
            <a:r>
              <a:rPr lang="en-US" sz="1765" dirty="0">
                <a:solidFill>
                  <a:srgbClr val="404040"/>
                </a:solidFill>
              </a:rPr>
              <a:t> to complete the task</a:t>
            </a:r>
            <a:endParaRPr lang="en-US" sz="1765" dirty="0">
              <a:ln>
                <a:solidFill>
                  <a:srgbClr val="FFFFFF">
                    <a:lumMod val="85000"/>
                  </a:srgbClr>
                </a:solidFill>
              </a:ln>
              <a:solidFill>
                <a:srgbClr val="404040"/>
              </a:solidFill>
            </a:endParaRPr>
          </a:p>
        </p:txBody>
      </p:sp>
      <p:sp>
        <p:nvSpPr>
          <p:cNvPr id="13" name="Rectangle 12"/>
          <p:cNvSpPr/>
          <p:nvPr/>
        </p:nvSpPr>
        <p:spPr>
          <a:xfrm>
            <a:off x="5857339" y="3188116"/>
            <a:ext cx="5519392" cy="362072"/>
          </a:xfrm>
          <a:prstGeom prst="rect">
            <a:avLst/>
          </a:prstGeom>
        </p:spPr>
        <p:txBody>
          <a:bodyPr wrap="none">
            <a:spAutoFit/>
          </a:bodyPr>
          <a:lstStyle/>
          <a:p>
            <a:pPr marL="0" lvl="1">
              <a:defRPr/>
            </a:pPr>
            <a:r>
              <a:rPr lang="en-US" sz="1765" dirty="0" err="1">
                <a:solidFill>
                  <a:srgbClr val="2B91AF"/>
                </a:solidFill>
                <a:highlight>
                  <a:srgbClr val="FFFFFF"/>
                </a:highlight>
                <a:latin typeface="Consolas" panose="020B0609020204030204" pitchFamily="49" charset="0"/>
              </a:rPr>
              <a:t>RequestAppLaunchAsync</a:t>
            </a:r>
            <a:r>
              <a:rPr lang="en-US" sz="1765" dirty="0">
                <a:solidFill>
                  <a:srgbClr val="FFFFFF">
                    <a:lumMod val="50000"/>
                  </a:srgbClr>
                </a:solidFill>
                <a:highlight>
                  <a:srgbClr val="FFFFFF"/>
                </a:highlight>
                <a:latin typeface="Consolas" panose="020B0609020204030204" pitchFamily="49" charset="0"/>
              </a:rPr>
              <a:t>(</a:t>
            </a:r>
            <a:r>
              <a:rPr lang="en-US" sz="1765" dirty="0" err="1">
                <a:solidFill>
                  <a:srgbClr val="FFFFFF">
                    <a:lumMod val="50000"/>
                  </a:srgbClr>
                </a:solidFill>
                <a:highlight>
                  <a:srgbClr val="FFFFFF"/>
                </a:highlight>
                <a:latin typeface="Consolas" panose="020B0609020204030204" pitchFamily="49" charset="0"/>
              </a:rPr>
              <a:t>VoiceCommandResponse</a:t>
            </a:r>
            <a:r>
              <a:rPr lang="en-US" sz="1765" dirty="0">
                <a:solidFill>
                  <a:srgbClr val="FFFFFF">
                    <a:lumMod val="50000"/>
                  </a:srgbClr>
                </a:solidFill>
                <a:highlight>
                  <a:srgbClr val="FFFFFF"/>
                </a:highlight>
                <a:latin typeface="Consolas" panose="020B0609020204030204" pitchFamily="49" charset="0"/>
              </a:rPr>
              <a:t>)</a:t>
            </a:r>
            <a:endParaRPr lang="en-US" sz="1765" dirty="0">
              <a:ln>
                <a:solidFill>
                  <a:srgbClr val="FFFFFF">
                    <a:lumMod val="85000"/>
                  </a:srgbClr>
                </a:solidFill>
              </a:ln>
              <a:solidFill>
                <a:srgbClr val="404040"/>
              </a:solidFill>
            </a:endParaRPr>
          </a:p>
        </p:txBody>
      </p:sp>
      <p:sp>
        <p:nvSpPr>
          <p:cNvPr id="14" name="Rectangle 13"/>
          <p:cNvSpPr/>
          <p:nvPr/>
        </p:nvSpPr>
        <p:spPr>
          <a:xfrm>
            <a:off x="669711" y="3641405"/>
            <a:ext cx="4960193" cy="362072"/>
          </a:xfrm>
          <a:prstGeom prst="rect">
            <a:avLst/>
          </a:prstGeom>
        </p:spPr>
        <p:txBody>
          <a:bodyPr wrap="none">
            <a:spAutoFit/>
          </a:bodyPr>
          <a:lstStyle/>
          <a:p>
            <a:r>
              <a:rPr lang="en-US" sz="1765" dirty="0">
                <a:solidFill>
                  <a:srgbClr val="404040"/>
                </a:solidFill>
              </a:rPr>
              <a:t>Inform Cortana on status of an </a:t>
            </a:r>
            <a:r>
              <a:rPr lang="en-US" sz="1765" b="1" dirty="0">
                <a:solidFill>
                  <a:srgbClr val="404040"/>
                </a:solidFill>
              </a:rPr>
              <a:t>in-progress</a:t>
            </a:r>
            <a:r>
              <a:rPr lang="en-US" sz="1765" dirty="0">
                <a:solidFill>
                  <a:srgbClr val="404040"/>
                </a:solidFill>
              </a:rPr>
              <a:t> task</a:t>
            </a:r>
            <a:endParaRPr lang="en-US" sz="1765" dirty="0">
              <a:ln>
                <a:solidFill>
                  <a:srgbClr val="FFFFFF">
                    <a:lumMod val="85000"/>
                  </a:srgbClr>
                </a:solidFill>
              </a:ln>
              <a:solidFill>
                <a:srgbClr val="404040"/>
              </a:solidFill>
            </a:endParaRPr>
          </a:p>
        </p:txBody>
      </p:sp>
      <p:sp>
        <p:nvSpPr>
          <p:cNvPr id="15" name="Rectangle 14"/>
          <p:cNvSpPr/>
          <p:nvPr/>
        </p:nvSpPr>
        <p:spPr>
          <a:xfrm>
            <a:off x="5857127" y="3649348"/>
            <a:ext cx="5271097" cy="362072"/>
          </a:xfrm>
          <a:prstGeom prst="rect">
            <a:avLst/>
          </a:prstGeom>
        </p:spPr>
        <p:txBody>
          <a:bodyPr wrap="none">
            <a:spAutoFit/>
          </a:bodyPr>
          <a:lstStyle/>
          <a:p>
            <a:pPr marL="0" lvl="1">
              <a:defRPr/>
            </a:pPr>
            <a:r>
              <a:rPr lang="en-US" sz="1765" dirty="0" err="1">
                <a:solidFill>
                  <a:srgbClr val="2B91AF"/>
                </a:solidFill>
                <a:highlight>
                  <a:srgbClr val="FFFFFF"/>
                </a:highlight>
                <a:latin typeface="Consolas" panose="020B0609020204030204" pitchFamily="49" charset="0"/>
              </a:rPr>
              <a:t>ReportProgressAsync</a:t>
            </a:r>
            <a:r>
              <a:rPr lang="en-US" sz="1765" dirty="0">
                <a:solidFill>
                  <a:srgbClr val="FFFFFF">
                    <a:lumMod val="50000"/>
                  </a:srgbClr>
                </a:solidFill>
                <a:highlight>
                  <a:srgbClr val="FFFFFF"/>
                </a:highlight>
                <a:latin typeface="Consolas" panose="020B0609020204030204" pitchFamily="49" charset="0"/>
              </a:rPr>
              <a:t>(</a:t>
            </a:r>
            <a:r>
              <a:rPr lang="en-US" sz="1765" dirty="0" err="1">
                <a:solidFill>
                  <a:srgbClr val="FFFFFF">
                    <a:lumMod val="50000"/>
                  </a:srgbClr>
                </a:solidFill>
                <a:highlight>
                  <a:srgbClr val="FFFFFF"/>
                </a:highlight>
                <a:latin typeface="Consolas" panose="020B0609020204030204" pitchFamily="49" charset="0"/>
              </a:rPr>
              <a:t>VoiceCommandResponse</a:t>
            </a:r>
            <a:r>
              <a:rPr lang="en-US" sz="1765" dirty="0">
                <a:solidFill>
                  <a:srgbClr val="FFFFFF">
                    <a:lumMod val="50000"/>
                  </a:srgbClr>
                </a:solidFill>
                <a:highlight>
                  <a:srgbClr val="FFFFFF"/>
                </a:highlight>
                <a:latin typeface="Consolas" panose="020B0609020204030204" pitchFamily="49" charset="0"/>
              </a:rPr>
              <a:t>)</a:t>
            </a:r>
          </a:p>
        </p:txBody>
      </p:sp>
      <p:sp>
        <p:nvSpPr>
          <p:cNvPr id="16" name="Rectangle 15"/>
          <p:cNvSpPr/>
          <p:nvPr/>
        </p:nvSpPr>
        <p:spPr>
          <a:xfrm>
            <a:off x="668215" y="4063820"/>
            <a:ext cx="4961689" cy="362072"/>
          </a:xfrm>
          <a:prstGeom prst="rect">
            <a:avLst/>
          </a:prstGeom>
        </p:spPr>
        <p:txBody>
          <a:bodyPr wrap="square">
            <a:spAutoFit/>
          </a:bodyPr>
          <a:lstStyle/>
          <a:p>
            <a:pPr>
              <a:defRPr/>
            </a:pPr>
            <a:r>
              <a:rPr lang="en-US" sz="1765" dirty="0">
                <a:solidFill>
                  <a:srgbClr val="404040"/>
                </a:solidFill>
              </a:rPr>
              <a:t>Inform Cortana the task completed </a:t>
            </a:r>
            <a:r>
              <a:rPr lang="en-US" sz="1765" b="1" dirty="0">
                <a:solidFill>
                  <a:srgbClr val="404040"/>
                </a:solidFill>
              </a:rPr>
              <a:t>successfully</a:t>
            </a:r>
            <a:endParaRPr lang="en-US" sz="1765" dirty="0">
              <a:ln>
                <a:solidFill>
                  <a:srgbClr val="FFFFFF">
                    <a:lumMod val="85000"/>
                  </a:srgbClr>
                </a:solidFill>
              </a:ln>
              <a:solidFill>
                <a:srgbClr val="404040"/>
              </a:solidFill>
            </a:endParaRPr>
          </a:p>
        </p:txBody>
      </p:sp>
      <p:sp>
        <p:nvSpPr>
          <p:cNvPr id="17" name="Rectangle 16"/>
          <p:cNvSpPr/>
          <p:nvPr/>
        </p:nvSpPr>
        <p:spPr>
          <a:xfrm>
            <a:off x="5891821" y="4063820"/>
            <a:ext cx="5146948" cy="362072"/>
          </a:xfrm>
          <a:prstGeom prst="rect">
            <a:avLst/>
          </a:prstGeom>
        </p:spPr>
        <p:txBody>
          <a:bodyPr wrap="none">
            <a:spAutoFit/>
          </a:bodyPr>
          <a:lstStyle/>
          <a:p>
            <a:pPr marL="0" lvl="1">
              <a:defRPr/>
            </a:pPr>
            <a:r>
              <a:rPr lang="en-US" sz="1765" dirty="0" err="1">
                <a:solidFill>
                  <a:srgbClr val="2B91AF"/>
                </a:solidFill>
                <a:highlight>
                  <a:srgbClr val="FFFFFF"/>
                </a:highlight>
                <a:latin typeface="Consolas" panose="020B0609020204030204" pitchFamily="49" charset="0"/>
              </a:rPr>
              <a:t>ReportSuccessAsync</a:t>
            </a:r>
            <a:r>
              <a:rPr lang="en-US" sz="1765" dirty="0">
                <a:solidFill>
                  <a:srgbClr val="FFFFFF">
                    <a:lumMod val="50000"/>
                  </a:srgbClr>
                </a:solidFill>
                <a:highlight>
                  <a:srgbClr val="FFFFFF"/>
                </a:highlight>
                <a:latin typeface="Consolas" panose="020B0609020204030204" pitchFamily="49" charset="0"/>
              </a:rPr>
              <a:t>(</a:t>
            </a:r>
            <a:r>
              <a:rPr lang="en-US" sz="1765" dirty="0" err="1">
                <a:solidFill>
                  <a:srgbClr val="FFFFFF">
                    <a:lumMod val="50000"/>
                  </a:srgbClr>
                </a:solidFill>
                <a:highlight>
                  <a:srgbClr val="FFFFFF"/>
                </a:highlight>
                <a:latin typeface="Consolas" panose="020B0609020204030204" pitchFamily="49" charset="0"/>
              </a:rPr>
              <a:t>VoiceCommandResponse</a:t>
            </a:r>
            <a:r>
              <a:rPr lang="en-US" sz="1765" dirty="0">
                <a:solidFill>
                  <a:srgbClr val="FFFFFF">
                    <a:lumMod val="50000"/>
                  </a:srgbClr>
                </a:solidFill>
                <a:highlight>
                  <a:srgbClr val="FFFFFF"/>
                </a:highlight>
                <a:latin typeface="Consolas" panose="020B0609020204030204" pitchFamily="49" charset="0"/>
              </a:rPr>
              <a:t>)</a:t>
            </a:r>
            <a:endParaRPr lang="en-US" sz="1765" dirty="0">
              <a:ln>
                <a:solidFill>
                  <a:srgbClr val="FFFFFF">
                    <a:lumMod val="85000"/>
                  </a:srgbClr>
                </a:solidFill>
              </a:ln>
              <a:solidFill>
                <a:srgbClr val="404040"/>
              </a:solidFill>
            </a:endParaRPr>
          </a:p>
        </p:txBody>
      </p:sp>
      <p:sp>
        <p:nvSpPr>
          <p:cNvPr id="18" name="Rectangle 17"/>
          <p:cNvSpPr/>
          <p:nvPr/>
        </p:nvSpPr>
        <p:spPr>
          <a:xfrm>
            <a:off x="682915" y="4512033"/>
            <a:ext cx="4961689" cy="362072"/>
          </a:xfrm>
          <a:prstGeom prst="rect">
            <a:avLst/>
          </a:prstGeom>
        </p:spPr>
        <p:txBody>
          <a:bodyPr wrap="square">
            <a:spAutoFit/>
          </a:bodyPr>
          <a:lstStyle/>
          <a:p>
            <a:pPr>
              <a:defRPr/>
            </a:pPr>
            <a:r>
              <a:rPr lang="en-US" sz="1765" dirty="0">
                <a:solidFill>
                  <a:srgbClr val="404040"/>
                </a:solidFill>
              </a:rPr>
              <a:t>Inform Cortana the task </a:t>
            </a:r>
            <a:r>
              <a:rPr lang="en-US" sz="1765" b="1" dirty="0">
                <a:solidFill>
                  <a:srgbClr val="404040"/>
                </a:solidFill>
              </a:rPr>
              <a:t>failed</a:t>
            </a:r>
            <a:r>
              <a:rPr lang="en-US" sz="1765" dirty="0">
                <a:solidFill>
                  <a:srgbClr val="404040"/>
                </a:solidFill>
              </a:rPr>
              <a:t> to complete</a:t>
            </a:r>
            <a:endParaRPr lang="en-US" sz="1765" dirty="0">
              <a:ln>
                <a:solidFill>
                  <a:srgbClr val="FFFFFF">
                    <a:lumMod val="85000"/>
                  </a:srgbClr>
                </a:solidFill>
              </a:ln>
              <a:solidFill>
                <a:srgbClr val="404040"/>
              </a:solidFill>
            </a:endParaRPr>
          </a:p>
        </p:txBody>
      </p:sp>
      <p:sp>
        <p:nvSpPr>
          <p:cNvPr id="19" name="Rectangle 18"/>
          <p:cNvSpPr/>
          <p:nvPr/>
        </p:nvSpPr>
        <p:spPr>
          <a:xfrm>
            <a:off x="5882441" y="4480023"/>
            <a:ext cx="5146948" cy="362072"/>
          </a:xfrm>
          <a:prstGeom prst="rect">
            <a:avLst/>
          </a:prstGeom>
        </p:spPr>
        <p:txBody>
          <a:bodyPr wrap="none">
            <a:spAutoFit/>
          </a:bodyPr>
          <a:lstStyle/>
          <a:p>
            <a:pPr marL="0" lvl="1">
              <a:defRPr/>
            </a:pPr>
            <a:r>
              <a:rPr lang="en-US" sz="1765" dirty="0" err="1">
                <a:solidFill>
                  <a:srgbClr val="2B91AF"/>
                </a:solidFill>
                <a:highlight>
                  <a:srgbClr val="FFFFFF"/>
                </a:highlight>
                <a:latin typeface="Consolas" panose="020B0609020204030204" pitchFamily="49" charset="0"/>
              </a:rPr>
              <a:t>ReportFailureAsync</a:t>
            </a:r>
            <a:r>
              <a:rPr lang="en-US" sz="1765" dirty="0">
                <a:solidFill>
                  <a:srgbClr val="FFFFFF">
                    <a:lumMod val="50000"/>
                  </a:srgbClr>
                </a:solidFill>
                <a:highlight>
                  <a:srgbClr val="FFFFFF"/>
                </a:highlight>
                <a:latin typeface="Consolas" panose="020B0609020204030204" pitchFamily="49" charset="0"/>
              </a:rPr>
              <a:t>(</a:t>
            </a:r>
            <a:r>
              <a:rPr lang="en-US" sz="1765" dirty="0" err="1">
                <a:solidFill>
                  <a:srgbClr val="FFFFFF">
                    <a:lumMod val="50000"/>
                  </a:srgbClr>
                </a:solidFill>
                <a:highlight>
                  <a:srgbClr val="FFFFFF"/>
                </a:highlight>
                <a:latin typeface="Consolas" panose="020B0609020204030204" pitchFamily="49" charset="0"/>
              </a:rPr>
              <a:t>VoiceCommandResponse</a:t>
            </a:r>
            <a:r>
              <a:rPr lang="en-US" sz="1765" dirty="0">
                <a:solidFill>
                  <a:srgbClr val="FFFFFF">
                    <a:lumMod val="50000"/>
                  </a:srgbClr>
                </a:solidFill>
                <a:highlight>
                  <a:srgbClr val="FFFFFF"/>
                </a:highlight>
                <a:latin typeface="Consolas" panose="020B0609020204030204" pitchFamily="49" charset="0"/>
              </a:rPr>
              <a:t>)</a:t>
            </a:r>
            <a:endParaRPr lang="en-US" sz="1765" dirty="0">
              <a:ln>
                <a:solidFill>
                  <a:srgbClr val="FFFFFF">
                    <a:lumMod val="85000"/>
                  </a:srgbClr>
                </a:solidFill>
              </a:ln>
              <a:solidFill>
                <a:srgbClr val="404040"/>
              </a:solidFill>
            </a:endParaRPr>
          </a:p>
        </p:txBody>
      </p:sp>
      <p:sp>
        <p:nvSpPr>
          <p:cNvPr id="20" name="Rectangle 19"/>
          <p:cNvSpPr/>
          <p:nvPr/>
        </p:nvSpPr>
        <p:spPr>
          <a:xfrm>
            <a:off x="669711" y="1683889"/>
            <a:ext cx="555177" cy="362072"/>
          </a:xfrm>
          <a:prstGeom prst="rect">
            <a:avLst/>
          </a:prstGeom>
        </p:spPr>
        <p:txBody>
          <a:bodyPr wrap="none">
            <a:spAutoFit/>
          </a:bodyPr>
          <a:lstStyle/>
          <a:p>
            <a:r>
              <a:rPr lang="en-US" sz="1765" b="1" dirty="0">
                <a:solidFill>
                  <a:srgbClr val="404040"/>
                </a:solidFill>
              </a:rPr>
              <a:t>To: </a:t>
            </a:r>
          </a:p>
        </p:txBody>
      </p:sp>
      <p:sp>
        <p:nvSpPr>
          <p:cNvPr id="21" name="Rectangle 20"/>
          <p:cNvSpPr/>
          <p:nvPr/>
        </p:nvSpPr>
        <p:spPr>
          <a:xfrm>
            <a:off x="5802615" y="1678226"/>
            <a:ext cx="1510517" cy="362072"/>
          </a:xfrm>
          <a:prstGeom prst="rect">
            <a:avLst/>
          </a:prstGeom>
        </p:spPr>
        <p:txBody>
          <a:bodyPr wrap="none">
            <a:spAutoFit/>
          </a:bodyPr>
          <a:lstStyle/>
          <a:p>
            <a:r>
              <a:rPr lang="en-US" sz="1765" b="1" dirty="0">
                <a:solidFill>
                  <a:srgbClr val="404040"/>
                </a:solidFill>
              </a:rPr>
              <a:t>Use this API:</a:t>
            </a:r>
          </a:p>
        </p:txBody>
      </p:sp>
      <p:cxnSp>
        <p:nvCxnSpPr>
          <p:cNvPr id="23" name="Straight Connector 22"/>
          <p:cNvCxnSpPr/>
          <p:nvPr/>
        </p:nvCxnSpPr>
        <p:spPr>
          <a:xfrm>
            <a:off x="5644603" y="1678226"/>
            <a:ext cx="0" cy="346892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69710" y="2040297"/>
            <a:ext cx="1107485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380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7" grpId="0"/>
      <p:bldP spid="8" grpId="0"/>
      <p:bldP spid="9" grpId="0"/>
      <p:bldP spid="10" grpId="0"/>
      <p:bldP spid="12" grpId="0"/>
      <p:bldP spid="13" grpId="0"/>
      <p:bldP spid="14" grpId="0"/>
      <p:bldP spid="15" grpId="0"/>
      <p:bldP spid="16" grpId="0"/>
      <p:bldP spid="17" grpId="0"/>
      <p:bldP spid="18" grpId="0"/>
      <p:bldP spid="19" grpId="0"/>
      <p:bldP spid="20" grpId="0"/>
      <p:bldP spid="2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3"/>
          <p:cNvSpPr>
            <a:spLocks noGrp="1"/>
          </p:cNvSpPr>
          <p:nvPr>
            <p:ph type="title"/>
          </p:nvPr>
        </p:nvSpPr>
        <p:spPr>
          <a:xfrm>
            <a:off x="269241" y="289957"/>
            <a:ext cx="11655840" cy="899537"/>
          </a:xfrm>
        </p:spPr>
        <p:txBody>
          <a:bodyPr/>
          <a:lstStyle/>
          <a:p>
            <a:r>
              <a:rPr lang="en-US" dirty="0" err="1" smtClean="0"/>
              <a:t>VoiceCommandResponse</a:t>
            </a:r>
            <a:endParaRPr lang="en-US" dirty="0"/>
          </a:p>
        </p:txBody>
      </p:sp>
      <p:sp>
        <p:nvSpPr>
          <p:cNvPr id="158" name="Freeform 13"/>
          <p:cNvSpPr>
            <a:spLocks/>
          </p:cNvSpPr>
          <p:nvPr/>
        </p:nvSpPr>
        <p:spPr bwMode="auto">
          <a:xfrm>
            <a:off x="2662127" y="979798"/>
            <a:ext cx="1459803" cy="1220134"/>
          </a:xfrm>
          <a:custGeom>
            <a:avLst/>
            <a:gdLst>
              <a:gd name="T0" fmla="*/ 0 w 938"/>
              <a:gd name="T1" fmla="*/ 0 h 784"/>
              <a:gd name="T2" fmla="*/ 0 w 938"/>
              <a:gd name="T3" fmla="*/ 571 h 784"/>
              <a:gd name="T4" fmla="*/ 117 w 938"/>
              <a:gd name="T5" fmla="*/ 571 h 784"/>
              <a:gd name="T6" fmla="*/ 117 w 938"/>
              <a:gd name="T7" fmla="*/ 784 h 784"/>
              <a:gd name="T8" fmla="*/ 334 w 938"/>
              <a:gd name="T9" fmla="*/ 571 h 784"/>
              <a:gd name="T10" fmla="*/ 938 w 938"/>
              <a:gd name="T11" fmla="*/ 571 h 784"/>
              <a:gd name="T12" fmla="*/ 938 w 938"/>
              <a:gd name="T13" fmla="*/ 0 h 784"/>
              <a:gd name="T14" fmla="*/ 0 w 938"/>
              <a:gd name="T15" fmla="*/ 0 h 7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8" h="784">
                <a:moveTo>
                  <a:pt x="0" y="0"/>
                </a:moveTo>
                <a:lnTo>
                  <a:pt x="0" y="571"/>
                </a:lnTo>
                <a:lnTo>
                  <a:pt x="117" y="571"/>
                </a:lnTo>
                <a:lnTo>
                  <a:pt x="117" y="784"/>
                </a:lnTo>
                <a:lnTo>
                  <a:pt x="334" y="571"/>
                </a:lnTo>
                <a:lnTo>
                  <a:pt x="938" y="571"/>
                </a:lnTo>
                <a:lnTo>
                  <a:pt x="938" y="0"/>
                </a:lnTo>
                <a:lnTo>
                  <a:pt x="0" y="0"/>
                </a:lnTo>
                <a:close/>
              </a:path>
            </a:pathLst>
          </a:custGeom>
          <a:solidFill>
            <a:srgbClr val="59A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159" name="Picture 158"/>
          <p:cNvPicPr>
            <a:picLocks noChangeAspect="1"/>
          </p:cNvPicPr>
          <p:nvPr/>
        </p:nvPicPr>
        <p:blipFill>
          <a:blip r:embed="rId3"/>
          <a:stretch>
            <a:fillRect/>
          </a:stretch>
        </p:blipFill>
        <p:spPr>
          <a:xfrm>
            <a:off x="418643" y="2132172"/>
            <a:ext cx="2403731" cy="4284911"/>
          </a:xfrm>
          <a:prstGeom prst="rect">
            <a:avLst/>
          </a:prstGeom>
        </p:spPr>
      </p:pic>
      <p:sp>
        <p:nvSpPr>
          <p:cNvPr id="163" name="Text Placeholder 1"/>
          <p:cNvSpPr>
            <a:spLocks noGrp="1"/>
          </p:cNvSpPr>
          <p:nvPr>
            <p:ph type="body" sz="quarter" idx="10"/>
          </p:nvPr>
        </p:nvSpPr>
        <p:spPr>
          <a:xfrm>
            <a:off x="4195041" y="2036514"/>
            <a:ext cx="8755224" cy="4103478"/>
          </a:xfrm>
        </p:spPr>
        <p:txBody>
          <a:bodyPr/>
          <a:lstStyle/>
          <a:p>
            <a:pPr marL="0" indent="0">
              <a:buNone/>
            </a:pPr>
            <a:endPar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endParaRPr>
          </a:p>
          <a:p>
            <a:pPr marL="0" indent="0">
              <a:buNone/>
            </a:pPr>
            <a:r>
              <a:rPr lang="en-US" sz="1961" dirty="0" err="1">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VoiceCommandResponse</a:t>
            </a:r>
            <a:endPar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endParaRPr>
          </a:p>
          <a:p>
            <a:pPr marL="0" indent="0">
              <a:buNone/>
            </a:pP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1961" dirty="0" err="1">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VoiceCommandUserMessage</a:t>
            </a:r>
            <a:r>
              <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1961" dirty="0">
                <a:solidFill>
                  <a:srgbClr val="2B91AF"/>
                </a:solidFill>
                <a:highlight>
                  <a:srgbClr val="FFFFFF"/>
                </a:highlight>
                <a:latin typeface="Consolas" pitchFamily="49" charset="0"/>
                <a:cs typeface="Times New Roman" panose="02020603050405020304" pitchFamily="18" charset="0"/>
              </a:rPr>
              <a:t>  </a:t>
            </a:r>
            <a:r>
              <a:rPr lang="en-US" sz="1961" dirty="0">
                <a:solidFill>
                  <a:srgbClr val="000000"/>
                </a:solidFill>
                <a:highlight>
                  <a:srgbClr val="FFFFFF"/>
                </a:highlight>
                <a:latin typeface="Consolas" panose="020B0609020204030204" pitchFamily="49" charset="0"/>
              </a:rPr>
              <a:t>Message;</a:t>
            </a:r>
            <a:endPar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endParaRPr>
          </a:p>
          <a:p>
            <a:pPr marL="0" indent="0">
              <a:buNone/>
            </a:pPr>
            <a:r>
              <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p>
          <a:p>
            <a:pPr marL="0" indent="0">
              <a:buNone/>
            </a:pPr>
            <a:r>
              <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1961" dirty="0" err="1">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VoiceCommandUserMessage</a:t>
            </a:r>
            <a:r>
              <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1961" dirty="0">
                <a:solidFill>
                  <a:srgbClr val="2B91AF"/>
                </a:solidFill>
                <a:highlight>
                  <a:srgbClr val="FFFFFF"/>
                </a:highlight>
                <a:latin typeface="Consolas" pitchFamily="49" charset="0"/>
                <a:cs typeface="Times New Roman" panose="02020603050405020304" pitchFamily="18" charset="0"/>
              </a:rPr>
              <a:t>  </a:t>
            </a:r>
            <a:r>
              <a:rPr lang="en-US" sz="1961" dirty="0" err="1">
                <a:solidFill>
                  <a:srgbClr val="000000"/>
                </a:solidFill>
                <a:highlight>
                  <a:srgbClr val="FFFFFF"/>
                </a:highlight>
                <a:latin typeface="Consolas" panose="020B0609020204030204" pitchFamily="49" charset="0"/>
              </a:rPr>
              <a:t>RepeatMessage</a:t>
            </a: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2B91AF"/>
                </a:solidFill>
                <a:highlight>
                  <a:srgbClr val="FFFFFF"/>
                </a:highlight>
                <a:latin typeface="Consolas" panose="020B0609020204030204" pitchFamily="49" charset="0"/>
              </a:rPr>
              <a:t>  </a:t>
            </a:r>
          </a:p>
          <a:p>
            <a:pPr marL="0" indent="0">
              <a:buNone/>
            </a:pPr>
            <a:r>
              <a:rPr lang="en-US" sz="1961" dirty="0">
                <a:solidFill>
                  <a:srgbClr val="2B91AF"/>
                </a:solidFill>
                <a:highlight>
                  <a:srgbClr val="FFFFFF"/>
                </a:highlight>
                <a:latin typeface="Consolas" panose="020B0609020204030204" pitchFamily="49" charset="0"/>
              </a:rPr>
              <a:t> List</a:t>
            </a:r>
            <a:r>
              <a:rPr lang="en-US" sz="1961" dirty="0">
                <a:solidFill>
                  <a:srgbClr val="000000"/>
                </a:solidFill>
                <a:highlight>
                  <a:srgbClr val="FFFFFF"/>
                </a:highlight>
                <a:latin typeface="Consolas" panose="020B0609020204030204" pitchFamily="49" charset="0"/>
              </a:rPr>
              <a:t>&lt;</a:t>
            </a:r>
            <a:r>
              <a:rPr lang="en-US" sz="1961" dirty="0" err="1">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VoiceCommandContentTile</a:t>
            </a:r>
            <a:r>
              <a:rPr lang="en-US" sz="1961" dirty="0">
                <a:solidFill>
                  <a:srgbClr val="000000"/>
                </a:solidFill>
                <a:highlight>
                  <a:srgbClr val="FFFFFF"/>
                </a:highlight>
                <a:latin typeface="Consolas" panose="020B0609020204030204" pitchFamily="49" charset="0"/>
              </a:rPr>
              <a:t>&gt;</a:t>
            </a:r>
            <a:r>
              <a:rPr lang="en-US" sz="1814" dirty="0">
                <a:solidFill>
                  <a:srgbClr val="000000"/>
                </a:solidFill>
                <a:highlight>
                  <a:srgbClr val="FFFFFF"/>
                </a:highlight>
                <a:latin typeface="Consolas" panose="020B0609020204030204" pitchFamily="49" charset="0"/>
              </a:rPr>
              <a:t> </a:t>
            </a:r>
            <a:r>
              <a:rPr lang="en-US" sz="1961" dirty="0" err="1">
                <a:solidFill>
                  <a:srgbClr val="000000"/>
                </a:solidFill>
                <a:highlight>
                  <a:srgbClr val="FFFFFF"/>
                </a:highlight>
                <a:latin typeface="Consolas" panose="020B0609020204030204" pitchFamily="49" charset="0"/>
              </a:rPr>
              <a:t>VoiceCommandContentTiles</a:t>
            </a: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0000FF"/>
                </a:solidFill>
                <a:highlight>
                  <a:srgbClr val="FFFFFF"/>
                </a:highlight>
                <a:latin typeface="Consolas" panose="020B0609020204030204" pitchFamily="49" charset="0"/>
              </a:rPr>
              <a:t>  </a:t>
            </a:r>
          </a:p>
          <a:p>
            <a:pPr marL="0" indent="0">
              <a:buNone/>
            </a:pPr>
            <a:r>
              <a:rPr lang="en-US" sz="1961" dirty="0">
                <a:solidFill>
                  <a:srgbClr val="0000FF"/>
                </a:solidFill>
                <a:highlight>
                  <a:srgbClr val="FFFFFF"/>
                </a:highlight>
                <a:latin typeface="Consolas" panose="020B0609020204030204" pitchFamily="49" charset="0"/>
              </a:rPr>
              <a:t> string  </a:t>
            </a:r>
            <a:r>
              <a:rPr lang="en-US" sz="1961" dirty="0" err="1">
                <a:solidFill>
                  <a:srgbClr val="000000"/>
                </a:solidFill>
                <a:highlight>
                  <a:srgbClr val="FFFFFF"/>
                </a:highlight>
                <a:latin typeface="Consolas" panose="020B0609020204030204" pitchFamily="49" charset="0"/>
              </a:rPr>
              <a:t>AppLaunchArgument</a:t>
            </a: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000000"/>
                </a:solidFill>
                <a:highlight>
                  <a:srgbClr val="FFFFFF"/>
                </a:highlight>
                <a:latin typeface="Consolas" panose="020B0609020204030204" pitchFamily="49" charset="0"/>
              </a:rPr>
              <a:t>}</a:t>
            </a:r>
          </a:p>
          <a:p>
            <a:pPr marL="0" indent="0">
              <a:buNone/>
            </a:pPr>
            <a:endParaRPr lang="en-US" sz="1961" dirty="0">
              <a:solidFill>
                <a:srgbClr val="000000"/>
              </a:solidFill>
              <a:highlight>
                <a:srgbClr val="FFFFFF"/>
              </a:highlight>
              <a:latin typeface="Consolas" panose="020B0609020204030204" pitchFamily="49" charset="0"/>
            </a:endParaRPr>
          </a:p>
        </p:txBody>
      </p:sp>
      <p:sp>
        <p:nvSpPr>
          <p:cNvPr id="164" name="title"/>
          <p:cNvSpPr txBox="1"/>
          <p:nvPr/>
        </p:nvSpPr>
        <p:spPr>
          <a:xfrm>
            <a:off x="418643" y="1810218"/>
            <a:ext cx="2458512" cy="211209"/>
          </a:xfrm>
          <a:prstGeom prst="rect">
            <a:avLst/>
          </a:prstGeom>
          <a:noFill/>
        </p:spPr>
        <p:txBody>
          <a:bodyPr wrap="square" lIns="0" tIns="0" rIns="0" bIns="0" rtlCol="0" anchor="ctr" anchorCtr="0">
            <a:spAutoFit/>
          </a:bodyPr>
          <a:lstStyle/>
          <a:p>
            <a:pPr defTabSz="914367"/>
            <a:r>
              <a:rPr lang="en-US" sz="1372" i="1" dirty="0">
                <a:solidFill>
                  <a:prstClr val="black"/>
                </a:solidFill>
                <a:cs typeface="Segoe UI" panose="020B0502040204020203" pitchFamily="34" charset="0"/>
              </a:rPr>
              <a:t>Icon, Title, </a:t>
            </a:r>
            <a:r>
              <a:rPr lang="en-US" sz="1372" i="1" dirty="0" err="1">
                <a:solidFill>
                  <a:prstClr val="black"/>
                </a:solidFill>
                <a:cs typeface="Segoe UI" panose="020B0502040204020203" pitchFamily="34" charset="0"/>
              </a:rPr>
              <a:t>Line1</a:t>
            </a:r>
            <a:r>
              <a:rPr lang="en-US" sz="1372" i="1" dirty="0">
                <a:solidFill>
                  <a:prstClr val="black"/>
                </a:solidFill>
                <a:cs typeface="Segoe UI" panose="020B0502040204020203" pitchFamily="34" charset="0"/>
              </a:rPr>
              <a:t>, </a:t>
            </a:r>
            <a:r>
              <a:rPr lang="en-US" sz="1372" i="1" dirty="0" err="1">
                <a:solidFill>
                  <a:prstClr val="black"/>
                </a:solidFill>
                <a:cs typeface="Segoe UI" panose="020B0502040204020203" pitchFamily="34" charset="0"/>
              </a:rPr>
              <a:t>Line2</a:t>
            </a:r>
            <a:endParaRPr lang="en-US" sz="1372" i="1" dirty="0">
              <a:solidFill>
                <a:prstClr val="black"/>
              </a:solidFill>
              <a:cs typeface="Segoe UI" panose="020B0502040204020203" pitchFamily="34" charset="0"/>
            </a:endParaRPr>
          </a:p>
        </p:txBody>
      </p:sp>
      <p:sp>
        <p:nvSpPr>
          <p:cNvPr id="165" name="TextBox 164"/>
          <p:cNvSpPr txBox="1"/>
          <p:nvPr/>
        </p:nvSpPr>
        <p:spPr>
          <a:xfrm>
            <a:off x="809546" y="2662608"/>
            <a:ext cx="1869419" cy="331899"/>
          </a:xfrm>
          <a:prstGeom prst="rect">
            <a:avLst/>
          </a:prstGeom>
          <a:noFill/>
          <a:ln>
            <a:noFill/>
          </a:ln>
        </p:spPr>
        <p:txBody>
          <a:bodyPr wrap="square" lIns="0" tIns="0" rIns="0" bIns="0" rtlCol="0">
            <a:spAutoFit/>
          </a:bodyPr>
          <a:lstStyle/>
          <a:p>
            <a:pPr defTabSz="914367"/>
            <a:r>
              <a:rPr lang="en-US" sz="1078" dirty="0">
                <a:solidFill>
                  <a:srgbClr val="404040"/>
                </a:solidFill>
                <a:cs typeface="Segoe UI" panose="020B0502040204020203" pitchFamily="34" charset="0"/>
              </a:rPr>
              <a:t>Which one do you want to add to your trip?</a:t>
            </a:r>
          </a:p>
        </p:txBody>
      </p:sp>
      <p:sp>
        <p:nvSpPr>
          <p:cNvPr id="166" name="Rectangle 165"/>
          <p:cNvSpPr/>
          <p:nvPr/>
        </p:nvSpPr>
        <p:spPr>
          <a:xfrm>
            <a:off x="717576" y="6183708"/>
            <a:ext cx="595910" cy="196122"/>
          </a:xfrm>
          <a:prstGeom prst="rect">
            <a:avLst/>
          </a:prstGeom>
        </p:spPr>
        <p:txBody>
          <a:bodyPr wrap="none">
            <a:spAutoFit/>
          </a:bodyPr>
          <a:lstStyle/>
          <a:p>
            <a:pPr defTabSz="914367"/>
            <a:r>
              <a:rPr lang="en-US" sz="686" dirty="0">
                <a:solidFill>
                  <a:srgbClr val="FFFFFF"/>
                </a:solidFill>
                <a:cs typeface="Segoe UI" panose="020B0502040204020203" pitchFamily="34" charset="0"/>
              </a:rPr>
              <a:t>Listening…</a:t>
            </a:r>
          </a:p>
        </p:txBody>
      </p:sp>
      <p:grpSp>
        <p:nvGrpSpPr>
          <p:cNvPr id="167" name="Group 166"/>
          <p:cNvGrpSpPr/>
          <p:nvPr/>
        </p:nvGrpSpPr>
        <p:grpSpPr>
          <a:xfrm>
            <a:off x="814215" y="3115058"/>
            <a:ext cx="1452065" cy="476796"/>
            <a:chOff x="5704778" y="2392370"/>
            <a:chExt cx="1481182" cy="486357"/>
          </a:xfrm>
        </p:grpSpPr>
        <p:sp>
          <p:nvSpPr>
            <p:cNvPr id="168" name="Rectangle 167"/>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404040"/>
                </a:solidFill>
              </a:endParaRPr>
            </a:p>
          </p:txBody>
        </p:sp>
        <p:grpSp>
          <p:nvGrpSpPr>
            <p:cNvPr id="169" name="Group 168"/>
            <p:cNvGrpSpPr/>
            <p:nvPr/>
          </p:nvGrpSpPr>
          <p:grpSpPr>
            <a:xfrm>
              <a:off x="6108119" y="2392370"/>
              <a:ext cx="1077841" cy="486357"/>
              <a:chOff x="6113775" y="2444315"/>
              <a:chExt cx="1077841" cy="486357"/>
            </a:xfrm>
          </p:grpSpPr>
          <p:sp>
            <p:nvSpPr>
              <p:cNvPr id="170" name="Rectangle 169"/>
              <p:cNvSpPr/>
              <p:nvPr/>
            </p:nvSpPr>
            <p:spPr>
              <a:xfrm>
                <a:off x="6113775" y="2444315"/>
                <a:ext cx="982961" cy="230832"/>
              </a:xfrm>
              <a:prstGeom prst="rect">
                <a:avLst/>
              </a:prstGeom>
            </p:spPr>
            <p:txBody>
              <a:bodyPr wrap="none">
                <a:spAutoFit/>
              </a:bodyPr>
              <a:lstStyle/>
              <a:p>
                <a:pPr defTabSz="914367"/>
                <a:r>
                  <a:rPr lang="en-US" sz="882" dirty="0">
                    <a:solidFill>
                      <a:srgbClr val="404040"/>
                    </a:solidFill>
                    <a:cs typeface="Segoe UI" panose="020B0502040204020203" pitchFamily="34" charset="0"/>
                  </a:rPr>
                  <a:t>Title Name One</a:t>
                </a:r>
              </a:p>
            </p:txBody>
          </p:sp>
          <p:sp>
            <p:nvSpPr>
              <p:cNvPr id="171" name="Rectangle 170"/>
              <p:cNvSpPr/>
              <p:nvPr/>
            </p:nvSpPr>
            <p:spPr>
              <a:xfrm>
                <a:off x="6115680" y="2730617"/>
                <a:ext cx="1075936" cy="200055"/>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Long text lorem ipsum</a:t>
                </a:r>
              </a:p>
            </p:txBody>
          </p:sp>
        </p:grpSp>
      </p:grpSp>
      <p:grpSp>
        <p:nvGrpSpPr>
          <p:cNvPr id="172" name="Group 171"/>
          <p:cNvGrpSpPr/>
          <p:nvPr/>
        </p:nvGrpSpPr>
        <p:grpSpPr>
          <a:xfrm>
            <a:off x="814213" y="3625007"/>
            <a:ext cx="1453979" cy="476234"/>
            <a:chOff x="5704778" y="2392370"/>
            <a:chExt cx="1483135" cy="485783"/>
          </a:xfrm>
        </p:grpSpPr>
        <p:sp>
          <p:nvSpPr>
            <p:cNvPr id="173" name="Rectangle 172"/>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404040"/>
                </a:solidFill>
              </a:endParaRPr>
            </a:p>
          </p:txBody>
        </p:sp>
        <p:grpSp>
          <p:nvGrpSpPr>
            <p:cNvPr id="174" name="Group 173"/>
            <p:cNvGrpSpPr/>
            <p:nvPr/>
          </p:nvGrpSpPr>
          <p:grpSpPr>
            <a:xfrm>
              <a:off x="6108119" y="2392370"/>
              <a:ext cx="1079794" cy="485783"/>
              <a:chOff x="6113775" y="2444315"/>
              <a:chExt cx="1079794" cy="485783"/>
            </a:xfrm>
          </p:grpSpPr>
          <p:sp>
            <p:nvSpPr>
              <p:cNvPr id="175" name="Rectangle 174"/>
              <p:cNvSpPr/>
              <p:nvPr/>
            </p:nvSpPr>
            <p:spPr>
              <a:xfrm>
                <a:off x="6113775" y="2444315"/>
                <a:ext cx="981359" cy="230832"/>
              </a:xfrm>
              <a:prstGeom prst="rect">
                <a:avLst/>
              </a:prstGeom>
            </p:spPr>
            <p:txBody>
              <a:bodyPr wrap="none">
                <a:spAutoFit/>
              </a:bodyPr>
              <a:lstStyle/>
              <a:p>
                <a:pPr defTabSz="914367"/>
                <a:r>
                  <a:rPr lang="en-US" sz="882" dirty="0">
                    <a:solidFill>
                      <a:srgbClr val="404040"/>
                    </a:solidFill>
                    <a:cs typeface="Segoe UI" panose="020B0502040204020203" pitchFamily="34" charset="0"/>
                  </a:rPr>
                  <a:t>Title Name Two</a:t>
                </a:r>
              </a:p>
            </p:txBody>
          </p:sp>
          <p:sp>
            <p:nvSpPr>
              <p:cNvPr id="176" name="Rectangle 175"/>
              <p:cNvSpPr/>
              <p:nvPr/>
            </p:nvSpPr>
            <p:spPr>
              <a:xfrm>
                <a:off x="6115680" y="2728255"/>
                <a:ext cx="1077889" cy="201843"/>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Long text lorem ipsum</a:t>
                </a:r>
              </a:p>
            </p:txBody>
          </p:sp>
        </p:grpSp>
      </p:grpSp>
      <p:grpSp>
        <p:nvGrpSpPr>
          <p:cNvPr id="177" name="Group 176"/>
          <p:cNvGrpSpPr/>
          <p:nvPr/>
        </p:nvGrpSpPr>
        <p:grpSpPr>
          <a:xfrm>
            <a:off x="809431" y="4115880"/>
            <a:ext cx="1453979" cy="476234"/>
            <a:chOff x="5704778" y="2392370"/>
            <a:chExt cx="1483135" cy="485783"/>
          </a:xfrm>
        </p:grpSpPr>
        <p:sp>
          <p:nvSpPr>
            <p:cNvPr id="178" name="Rectangle 177"/>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404040"/>
                </a:solidFill>
              </a:endParaRPr>
            </a:p>
          </p:txBody>
        </p:sp>
        <p:grpSp>
          <p:nvGrpSpPr>
            <p:cNvPr id="179" name="Group 178"/>
            <p:cNvGrpSpPr/>
            <p:nvPr/>
          </p:nvGrpSpPr>
          <p:grpSpPr>
            <a:xfrm>
              <a:off x="6108119" y="2392370"/>
              <a:ext cx="1079794" cy="485783"/>
              <a:chOff x="6113775" y="2444315"/>
              <a:chExt cx="1079794" cy="485783"/>
            </a:xfrm>
          </p:grpSpPr>
          <p:sp>
            <p:nvSpPr>
              <p:cNvPr id="180" name="Rectangle 179"/>
              <p:cNvSpPr/>
              <p:nvPr/>
            </p:nvSpPr>
            <p:spPr>
              <a:xfrm>
                <a:off x="6113775" y="2444315"/>
                <a:ext cx="1058303" cy="230832"/>
              </a:xfrm>
              <a:prstGeom prst="rect">
                <a:avLst/>
              </a:prstGeom>
            </p:spPr>
            <p:txBody>
              <a:bodyPr wrap="none">
                <a:spAutoFit/>
              </a:bodyPr>
              <a:lstStyle/>
              <a:p>
                <a:pPr defTabSz="914367"/>
                <a:r>
                  <a:rPr lang="en-US" sz="882" dirty="0">
                    <a:solidFill>
                      <a:srgbClr val="404040"/>
                    </a:solidFill>
                    <a:cs typeface="Segoe UI" panose="020B0502040204020203" pitchFamily="34" charset="0"/>
                  </a:rPr>
                  <a:t>Title Name Three</a:t>
                </a:r>
              </a:p>
            </p:txBody>
          </p:sp>
          <p:sp>
            <p:nvSpPr>
              <p:cNvPr id="181" name="Rectangle 180"/>
              <p:cNvSpPr/>
              <p:nvPr/>
            </p:nvSpPr>
            <p:spPr>
              <a:xfrm>
                <a:off x="6115680" y="2728255"/>
                <a:ext cx="1077889" cy="201843"/>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Long text lorem ipsum</a:t>
                </a:r>
              </a:p>
            </p:txBody>
          </p:sp>
        </p:grpSp>
      </p:grpSp>
      <p:grpSp>
        <p:nvGrpSpPr>
          <p:cNvPr id="182" name="Group 181"/>
          <p:cNvGrpSpPr/>
          <p:nvPr/>
        </p:nvGrpSpPr>
        <p:grpSpPr>
          <a:xfrm>
            <a:off x="807005" y="4614689"/>
            <a:ext cx="1453979" cy="476234"/>
            <a:chOff x="5704778" y="2392370"/>
            <a:chExt cx="1483135" cy="485783"/>
          </a:xfrm>
        </p:grpSpPr>
        <p:sp>
          <p:nvSpPr>
            <p:cNvPr id="183" name="Rectangle 182"/>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404040"/>
                </a:solidFill>
              </a:endParaRPr>
            </a:p>
          </p:txBody>
        </p:sp>
        <p:grpSp>
          <p:nvGrpSpPr>
            <p:cNvPr id="184" name="Group 183"/>
            <p:cNvGrpSpPr/>
            <p:nvPr/>
          </p:nvGrpSpPr>
          <p:grpSpPr>
            <a:xfrm>
              <a:off x="6108119" y="2392370"/>
              <a:ext cx="1079794" cy="485783"/>
              <a:chOff x="6113775" y="2444315"/>
              <a:chExt cx="1079794" cy="485783"/>
            </a:xfrm>
          </p:grpSpPr>
          <p:sp>
            <p:nvSpPr>
              <p:cNvPr id="185" name="Rectangle 184"/>
              <p:cNvSpPr/>
              <p:nvPr/>
            </p:nvSpPr>
            <p:spPr>
              <a:xfrm>
                <a:off x="6113775" y="2444315"/>
                <a:ext cx="998991" cy="230832"/>
              </a:xfrm>
              <a:prstGeom prst="rect">
                <a:avLst/>
              </a:prstGeom>
            </p:spPr>
            <p:txBody>
              <a:bodyPr wrap="none">
                <a:spAutoFit/>
              </a:bodyPr>
              <a:lstStyle/>
              <a:p>
                <a:pPr defTabSz="914367"/>
                <a:r>
                  <a:rPr lang="en-US" sz="882" dirty="0">
                    <a:solidFill>
                      <a:srgbClr val="404040"/>
                    </a:solidFill>
                    <a:cs typeface="Segoe UI" panose="020B0502040204020203" pitchFamily="34" charset="0"/>
                  </a:rPr>
                  <a:t>Title Name Four</a:t>
                </a:r>
              </a:p>
            </p:txBody>
          </p:sp>
          <p:sp>
            <p:nvSpPr>
              <p:cNvPr id="186" name="Rectangle 185"/>
              <p:cNvSpPr/>
              <p:nvPr/>
            </p:nvSpPr>
            <p:spPr>
              <a:xfrm>
                <a:off x="6115680" y="2728255"/>
                <a:ext cx="1077889" cy="201843"/>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Long text lorem ipsum</a:t>
                </a:r>
              </a:p>
            </p:txBody>
          </p:sp>
        </p:grpSp>
      </p:grpSp>
      <p:grpSp>
        <p:nvGrpSpPr>
          <p:cNvPr id="187" name="Group 186"/>
          <p:cNvGrpSpPr/>
          <p:nvPr/>
        </p:nvGrpSpPr>
        <p:grpSpPr>
          <a:xfrm>
            <a:off x="807005" y="5116936"/>
            <a:ext cx="1453979" cy="476234"/>
            <a:chOff x="5704778" y="2392370"/>
            <a:chExt cx="1483135" cy="485783"/>
          </a:xfrm>
        </p:grpSpPr>
        <p:sp>
          <p:nvSpPr>
            <p:cNvPr id="188" name="Rectangle 187"/>
            <p:cNvSpPr/>
            <p:nvPr/>
          </p:nvSpPr>
          <p:spPr>
            <a:xfrm>
              <a:off x="5704778" y="2435240"/>
              <a:ext cx="428973" cy="429768"/>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404040"/>
                </a:solidFill>
              </a:endParaRPr>
            </a:p>
          </p:txBody>
        </p:sp>
        <p:grpSp>
          <p:nvGrpSpPr>
            <p:cNvPr id="189" name="Group 188"/>
            <p:cNvGrpSpPr/>
            <p:nvPr/>
          </p:nvGrpSpPr>
          <p:grpSpPr>
            <a:xfrm>
              <a:off x="6108119" y="2392370"/>
              <a:ext cx="1079794" cy="485783"/>
              <a:chOff x="6113775" y="2444315"/>
              <a:chExt cx="1079794" cy="485783"/>
            </a:xfrm>
          </p:grpSpPr>
          <p:sp>
            <p:nvSpPr>
              <p:cNvPr id="190" name="Rectangle 189"/>
              <p:cNvSpPr/>
              <p:nvPr/>
            </p:nvSpPr>
            <p:spPr>
              <a:xfrm>
                <a:off x="6113775" y="2444315"/>
                <a:ext cx="968535" cy="230832"/>
              </a:xfrm>
              <a:prstGeom prst="rect">
                <a:avLst/>
              </a:prstGeom>
            </p:spPr>
            <p:txBody>
              <a:bodyPr wrap="none">
                <a:spAutoFit/>
              </a:bodyPr>
              <a:lstStyle/>
              <a:p>
                <a:pPr defTabSz="914367"/>
                <a:r>
                  <a:rPr lang="en-US" sz="882" dirty="0">
                    <a:solidFill>
                      <a:srgbClr val="404040"/>
                    </a:solidFill>
                    <a:cs typeface="Segoe UI" panose="020B0502040204020203" pitchFamily="34" charset="0"/>
                  </a:rPr>
                  <a:t>Title Name Five</a:t>
                </a:r>
              </a:p>
            </p:txBody>
          </p:sp>
          <p:sp>
            <p:nvSpPr>
              <p:cNvPr id="191" name="Rectangle 190"/>
              <p:cNvSpPr/>
              <p:nvPr/>
            </p:nvSpPr>
            <p:spPr>
              <a:xfrm>
                <a:off x="6115680" y="2728255"/>
                <a:ext cx="1077889" cy="201843"/>
              </a:xfrm>
              <a:prstGeom prst="rect">
                <a:avLst/>
              </a:prstGeom>
            </p:spPr>
            <p:txBody>
              <a:bodyPr wrap="none">
                <a:spAutoFit/>
              </a:bodyPr>
              <a:lstStyle/>
              <a:p>
                <a:pPr defTabSz="914367"/>
                <a:r>
                  <a:rPr lang="en-US" sz="686" dirty="0">
                    <a:solidFill>
                      <a:prstClr val="white">
                        <a:lumMod val="50000"/>
                      </a:prstClr>
                    </a:solidFill>
                    <a:cs typeface="Segoe UI" panose="020B0502040204020203" pitchFamily="34" charset="0"/>
                  </a:rPr>
                  <a:t>Long text lorem ipsum</a:t>
                </a:r>
              </a:p>
            </p:txBody>
          </p:sp>
        </p:grpSp>
      </p:grpSp>
      <p:cxnSp>
        <p:nvCxnSpPr>
          <p:cNvPr id="192" name="Straight Arrow Connector 191"/>
          <p:cNvCxnSpPr/>
          <p:nvPr/>
        </p:nvCxnSpPr>
        <p:spPr>
          <a:xfrm flipH="1">
            <a:off x="2744700" y="2623876"/>
            <a:ext cx="1522597" cy="38732"/>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712190" y="5672160"/>
            <a:ext cx="1838686" cy="211209"/>
          </a:xfrm>
          <a:prstGeom prst="rect">
            <a:avLst/>
          </a:prstGeom>
        </p:spPr>
        <p:txBody>
          <a:bodyPr wrap="square">
            <a:spAutoFit/>
          </a:bodyPr>
          <a:lstStyle/>
          <a:p>
            <a:r>
              <a:rPr lang="en-US" sz="784" dirty="0">
                <a:solidFill>
                  <a:srgbClr val="5AACEB"/>
                </a:solidFill>
                <a:cs typeface="Segoe UI" panose="020B0502040204020203" pitchFamily="34" charset="0"/>
              </a:rPr>
              <a:t>Go to Adventure Works</a:t>
            </a:r>
          </a:p>
        </p:txBody>
      </p:sp>
      <p:sp>
        <p:nvSpPr>
          <p:cNvPr id="194" name="Rectangle 193"/>
          <p:cNvSpPr/>
          <p:nvPr/>
        </p:nvSpPr>
        <p:spPr>
          <a:xfrm>
            <a:off x="765104" y="2606644"/>
            <a:ext cx="1918530" cy="3472067"/>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195" name="Rectangle 194"/>
          <p:cNvSpPr/>
          <p:nvPr/>
        </p:nvSpPr>
        <p:spPr>
          <a:xfrm>
            <a:off x="782605" y="2657881"/>
            <a:ext cx="1821184" cy="381032"/>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196" name="Rectangle 195"/>
          <p:cNvSpPr/>
          <p:nvPr/>
        </p:nvSpPr>
        <p:spPr>
          <a:xfrm>
            <a:off x="2435599" y="836497"/>
            <a:ext cx="1918530" cy="1413329"/>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cxnSp>
        <p:nvCxnSpPr>
          <p:cNvPr id="197" name="Straight Arrow Connector 196"/>
          <p:cNvCxnSpPr>
            <a:endCxn id="195" idx="3"/>
          </p:cNvCxnSpPr>
          <p:nvPr/>
        </p:nvCxnSpPr>
        <p:spPr>
          <a:xfrm flipH="1" flipV="1">
            <a:off x="2603790" y="2848398"/>
            <a:ext cx="1792478" cy="379807"/>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flipH="1" flipV="1">
            <a:off x="3364807" y="1783175"/>
            <a:ext cx="1082231" cy="144503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p:nvPr/>
        </p:nvCxnSpPr>
        <p:spPr>
          <a:xfrm flipH="1" flipV="1">
            <a:off x="2814261" y="2997803"/>
            <a:ext cx="1643073" cy="795161"/>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p:nvPr/>
        </p:nvCxnSpPr>
        <p:spPr>
          <a:xfrm flipH="1" flipV="1">
            <a:off x="3364807" y="1783175"/>
            <a:ext cx="1082231" cy="200979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201" name="Rectangle 200"/>
          <p:cNvSpPr/>
          <p:nvPr/>
        </p:nvSpPr>
        <p:spPr>
          <a:xfrm>
            <a:off x="798410" y="3106260"/>
            <a:ext cx="1821184" cy="2539800"/>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202" name="Rectangle 201"/>
          <p:cNvSpPr/>
          <p:nvPr/>
        </p:nvSpPr>
        <p:spPr>
          <a:xfrm>
            <a:off x="773854" y="5646061"/>
            <a:ext cx="1821184" cy="272293"/>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cxnSp>
        <p:nvCxnSpPr>
          <p:cNvPr id="203" name="Straight Arrow Connector 202"/>
          <p:cNvCxnSpPr/>
          <p:nvPr/>
        </p:nvCxnSpPr>
        <p:spPr>
          <a:xfrm flipH="1" flipV="1">
            <a:off x="2814261" y="4568897"/>
            <a:ext cx="1618939" cy="1033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4" name="Straight Arrow Connector 203"/>
          <p:cNvCxnSpPr/>
          <p:nvPr/>
        </p:nvCxnSpPr>
        <p:spPr>
          <a:xfrm flipH="1">
            <a:off x="2574071" y="5240414"/>
            <a:ext cx="1859129" cy="55998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grpSp>
        <p:nvGrpSpPr>
          <p:cNvPr id="205" name="Group 204"/>
          <p:cNvGrpSpPr/>
          <p:nvPr/>
        </p:nvGrpSpPr>
        <p:grpSpPr>
          <a:xfrm>
            <a:off x="1681919" y="2260511"/>
            <a:ext cx="242035" cy="301727"/>
            <a:chOff x="3705225" y="3803533"/>
            <a:chExt cx="304979" cy="380196"/>
          </a:xfrm>
        </p:grpSpPr>
        <p:sp>
          <p:nvSpPr>
            <p:cNvPr id="206" name="Oval 205"/>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07" name="TextBox 206"/>
            <p:cNvSpPr txBox="1"/>
            <p:nvPr/>
          </p:nvSpPr>
          <p:spPr>
            <a:xfrm>
              <a:off x="3796171" y="3803533"/>
              <a:ext cx="147562" cy="380196"/>
            </a:xfrm>
            <a:prstGeom prst="rect">
              <a:avLst/>
            </a:prstGeom>
            <a:noFill/>
            <a:ln>
              <a:noFill/>
            </a:ln>
          </p:spPr>
          <p:txBody>
            <a:bodyPr wrap="square" lIns="0" tIns="0" rIns="0" bIns="0" rtlCol="0">
              <a:spAutoFit/>
            </a:bodyPr>
            <a:lstStyle/>
            <a:p>
              <a:pPr defTabSz="914367"/>
              <a:r>
                <a:rPr lang="en-US" sz="1961" dirty="0">
                  <a:solidFill>
                    <a:srgbClr val="FF8C00"/>
                  </a:solidFill>
                  <a:latin typeface="Mistral" panose="03090702030407020403" pitchFamily="66" charset="0"/>
                  <a:cs typeface="Segoe UI" panose="020B0502040204020203" pitchFamily="34" charset="0"/>
                </a:rPr>
                <a:t>A</a:t>
              </a:r>
            </a:p>
          </p:txBody>
        </p:sp>
      </p:grpSp>
      <p:grpSp>
        <p:nvGrpSpPr>
          <p:cNvPr id="208" name="Group 207"/>
          <p:cNvGrpSpPr/>
          <p:nvPr/>
        </p:nvGrpSpPr>
        <p:grpSpPr>
          <a:xfrm>
            <a:off x="805439" y="3156968"/>
            <a:ext cx="428527" cy="2423198"/>
            <a:chOff x="2297146" y="2915094"/>
            <a:chExt cx="437120" cy="2471788"/>
          </a:xfrm>
        </p:grpSpPr>
        <p:pic>
          <p:nvPicPr>
            <p:cNvPr id="209" name="Picture 208"/>
            <p:cNvPicPr>
              <a:picLocks noChangeAspect="1"/>
            </p:cNvPicPr>
            <p:nvPr/>
          </p:nvPicPr>
          <p:blipFill>
            <a:blip r:embed="rId4"/>
            <a:stretch>
              <a:fillRect/>
            </a:stretch>
          </p:blipFill>
          <p:spPr>
            <a:xfrm>
              <a:off x="2304498" y="2915094"/>
              <a:ext cx="429768" cy="429768"/>
            </a:xfrm>
            <a:prstGeom prst="rect">
              <a:avLst/>
            </a:prstGeom>
          </p:spPr>
        </p:pic>
        <p:pic>
          <p:nvPicPr>
            <p:cNvPr id="210" name="Picture 209"/>
            <p:cNvPicPr>
              <a:picLocks noChangeAspect="1"/>
            </p:cNvPicPr>
            <p:nvPr/>
          </p:nvPicPr>
          <p:blipFill>
            <a:blip r:embed="rId5"/>
            <a:stretch>
              <a:fillRect/>
            </a:stretch>
          </p:blipFill>
          <p:spPr>
            <a:xfrm>
              <a:off x="2304498" y="3435269"/>
              <a:ext cx="429768" cy="429768"/>
            </a:xfrm>
            <a:prstGeom prst="rect">
              <a:avLst/>
            </a:prstGeom>
          </p:spPr>
        </p:pic>
        <p:pic>
          <p:nvPicPr>
            <p:cNvPr id="211" name="Picture 210"/>
            <p:cNvPicPr>
              <a:picLocks noChangeAspect="1"/>
            </p:cNvPicPr>
            <p:nvPr/>
          </p:nvPicPr>
          <p:blipFill>
            <a:blip r:embed="rId6"/>
            <a:stretch>
              <a:fillRect/>
            </a:stretch>
          </p:blipFill>
          <p:spPr>
            <a:xfrm>
              <a:off x="2299620" y="3935985"/>
              <a:ext cx="429768" cy="429768"/>
            </a:xfrm>
            <a:prstGeom prst="rect">
              <a:avLst/>
            </a:prstGeom>
          </p:spPr>
        </p:pic>
        <p:pic>
          <p:nvPicPr>
            <p:cNvPr id="212" name="Picture 211"/>
            <p:cNvPicPr>
              <a:picLocks noChangeAspect="1"/>
            </p:cNvPicPr>
            <p:nvPr/>
          </p:nvPicPr>
          <p:blipFill>
            <a:blip r:embed="rId7"/>
            <a:stretch>
              <a:fillRect/>
            </a:stretch>
          </p:blipFill>
          <p:spPr>
            <a:xfrm>
              <a:off x="2297146" y="4444796"/>
              <a:ext cx="429768" cy="429768"/>
            </a:xfrm>
            <a:prstGeom prst="rect">
              <a:avLst/>
            </a:prstGeom>
          </p:spPr>
        </p:pic>
        <p:pic>
          <p:nvPicPr>
            <p:cNvPr id="213" name="Picture 212"/>
            <p:cNvPicPr>
              <a:picLocks noChangeAspect="1"/>
            </p:cNvPicPr>
            <p:nvPr/>
          </p:nvPicPr>
          <p:blipFill>
            <a:blip r:embed="rId8"/>
            <a:stretch>
              <a:fillRect/>
            </a:stretch>
          </p:blipFill>
          <p:spPr>
            <a:xfrm>
              <a:off x="2297146" y="4957114"/>
              <a:ext cx="429768" cy="429768"/>
            </a:xfrm>
            <a:prstGeom prst="rect">
              <a:avLst/>
            </a:prstGeom>
          </p:spPr>
        </p:pic>
      </p:grpSp>
      <p:pic>
        <p:nvPicPr>
          <p:cNvPr id="214" name="Picture 213"/>
          <p:cNvPicPr>
            <a:picLocks noChangeAspect="1"/>
          </p:cNvPicPr>
          <p:nvPr/>
        </p:nvPicPr>
        <p:blipFill>
          <a:blip r:embed="rId9"/>
          <a:stretch>
            <a:fillRect/>
          </a:stretch>
        </p:blipFill>
        <p:spPr>
          <a:xfrm>
            <a:off x="1302410" y="3329845"/>
            <a:ext cx="478450" cy="79633"/>
          </a:xfrm>
          <a:prstGeom prst="rect">
            <a:avLst/>
          </a:prstGeom>
        </p:spPr>
      </p:pic>
      <p:pic>
        <p:nvPicPr>
          <p:cNvPr id="215" name="Picture 214"/>
          <p:cNvPicPr>
            <a:picLocks noChangeAspect="1"/>
          </p:cNvPicPr>
          <p:nvPr/>
        </p:nvPicPr>
        <p:blipFill>
          <a:blip r:embed="rId9"/>
          <a:stretch>
            <a:fillRect/>
          </a:stretch>
        </p:blipFill>
        <p:spPr>
          <a:xfrm>
            <a:off x="1305458" y="3837446"/>
            <a:ext cx="478450" cy="79633"/>
          </a:xfrm>
          <a:prstGeom prst="rect">
            <a:avLst/>
          </a:prstGeom>
        </p:spPr>
      </p:pic>
      <p:pic>
        <p:nvPicPr>
          <p:cNvPr id="216" name="Picture 215"/>
          <p:cNvPicPr>
            <a:picLocks noChangeAspect="1"/>
          </p:cNvPicPr>
          <p:nvPr/>
        </p:nvPicPr>
        <p:blipFill>
          <a:blip r:embed="rId9"/>
          <a:stretch>
            <a:fillRect/>
          </a:stretch>
        </p:blipFill>
        <p:spPr>
          <a:xfrm>
            <a:off x="1295933" y="4327789"/>
            <a:ext cx="478450" cy="79633"/>
          </a:xfrm>
          <a:prstGeom prst="rect">
            <a:avLst/>
          </a:prstGeom>
        </p:spPr>
      </p:pic>
      <p:pic>
        <p:nvPicPr>
          <p:cNvPr id="217" name="Picture 216"/>
          <p:cNvPicPr>
            <a:picLocks noChangeAspect="1"/>
          </p:cNvPicPr>
          <p:nvPr/>
        </p:nvPicPr>
        <p:blipFill>
          <a:blip r:embed="rId9"/>
          <a:stretch>
            <a:fillRect/>
          </a:stretch>
        </p:blipFill>
        <p:spPr>
          <a:xfrm>
            <a:off x="1295616" y="4828242"/>
            <a:ext cx="478450" cy="79633"/>
          </a:xfrm>
          <a:prstGeom prst="rect">
            <a:avLst/>
          </a:prstGeom>
        </p:spPr>
      </p:pic>
      <p:pic>
        <p:nvPicPr>
          <p:cNvPr id="218" name="Picture 217"/>
          <p:cNvPicPr>
            <a:picLocks noChangeAspect="1"/>
          </p:cNvPicPr>
          <p:nvPr/>
        </p:nvPicPr>
        <p:blipFill>
          <a:blip r:embed="rId9"/>
          <a:stretch>
            <a:fillRect/>
          </a:stretch>
        </p:blipFill>
        <p:spPr>
          <a:xfrm>
            <a:off x="1296738" y="5329185"/>
            <a:ext cx="478450" cy="79633"/>
          </a:xfrm>
          <a:prstGeom prst="rect">
            <a:avLst/>
          </a:prstGeom>
        </p:spPr>
      </p:pic>
      <p:sp>
        <p:nvSpPr>
          <p:cNvPr id="61" name="Rectangle 60"/>
          <p:cNvSpPr/>
          <p:nvPr/>
        </p:nvSpPr>
        <p:spPr>
          <a:xfrm>
            <a:off x="2735939" y="1192969"/>
            <a:ext cx="1385991" cy="374461"/>
          </a:xfrm>
          <a:prstGeom prst="rect">
            <a:avLst/>
          </a:prstGeom>
        </p:spPr>
        <p:txBody>
          <a:bodyPr wrap="square">
            <a:spAutoFit/>
          </a:bodyPr>
          <a:lstStyle/>
          <a:p>
            <a:pPr algn="ctr" defTabSz="914225">
              <a:lnSpc>
                <a:spcPts val="1100"/>
              </a:lnSpc>
            </a:pPr>
            <a:r>
              <a:rPr lang="en-US" sz="1568" dirty="0">
                <a:solidFill>
                  <a:prstClr val="white"/>
                </a:solidFill>
              </a:rPr>
              <a:t>Which one do you want?</a:t>
            </a:r>
          </a:p>
        </p:txBody>
      </p:sp>
    </p:spTree>
    <p:extLst>
      <p:ext uri="{BB962C8B-B14F-4D97-AF65-F5344CB8AC3E}">
        <p14:creationId xmlns:p14="http://schemas.microsoft.com/office/powerpoint/2010/main" val="4180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9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19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96"/>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9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97"/>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9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0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0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04"/>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P spid="194" grpId="1" animBg="1"/>
      <p:bldP spid="195" grpId="0" animBg="1"/>
      <p:bldP spid="195" grpId="1" animBg="1"/>
      <p:bldP spid="196" grpId="0" animBg="1"/>
      <p:bldP spid="196" grpId="1" animBg="1"/>
      <p:bldP spid="201" grpId="0" animBg="1"/>
      <p:bldP spid="201" grpId="1" animBg="1"/>
      <p:bldP spid="202" grpId="0" animBg="1"/>
      <p:bldP spid="202"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VoiceCommandContentTile</a:t>
            </a:r>
            <a:endParaRPr lang="en-US" dirty="0"/>
          </a:p>
        </p:txBody>
      </p:sp>
      <p:pic>
        <p:nvPicPr>
          <p:cNvPr id="24" name="Picture 23"/>
          <p:cNvPicPr>
            <a:picLocks noChangeAspect="1"/>
          </p:cNvPicPr>
          <p:nvPr/>
        </p:nvPicPr>
        <p:blipFill rotWithShape="1">
          <a:blip r:embed="rId2"/>
          <a:srcRect b="17506"/>
          <a:stretch/>
        </p:blipFill>
        <p:spPr>
          <a:xfrm>
            <a:off x="688421" y="1440310"/>
            <a:ext cx="3684306" cy="5417826"/>
          </a:xfrm>
          <a:prstGeom prst="rect">
            <a:avLst/>
          </a:prstGeom>
        </p:spPr>
      </p:pic>
      <p:sp>
        <p:nvSpPr>
          <p:cNvPr id="25" name="Text Placeholder 1"/>
          <p:cNvSpPr txBox="1">
            <a:spLocks/>
          </p:cNvSpPr>
          <p:nvPr/>
        </p:nvSpPr>
        <p:spPr>
          <a:xfrm>
            <a:off x="5573085" y="1486746"/>
            <a:ext cx="6644614" cy="441048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err="1">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VoiceCommandContentTile</a:t>
            </a:r>
            <a:endPar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endParaRPr>
          </a:p>
          <a:p>
            <a:pPr marL="0" indent="0">
              <a:buNone/>
            </a:pP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0000FF"/>
                </a:solidFill>
                <a:highlight>
                  <a:srgbClr val="FFFFFF"/>
                </a:highlight>
                <a:latin typeface="Consolas" panose="020B0609020204030204" pitchFamily="49" charset="0"/>
              </a:rPr>
              <a:t>  string    </a:t>
            </a:r>
            <a:r>
              <a:rPr lang="en-US" sz="1961" dirty="0">
                <a:solidFill>
                  <a:srgbClr val="000000"/>
                </a:solidFill>
                <a:highlight>
                  <a:srgbClr val="FFFFFF"/>
                </a:highlight>
                <a:latin typeface="Consolas" panose="020B0609020204030204" pitchFamily="49" charset="0"/>
              </a:rPr>
              <a:t>Title;</a:t>
            </a:r>
          </a:p>
          <a:p>
            <a:pPr marL="0" indent="0">
              <a:buNone/>
            </a:pPr>
            <a:r>
              <a:rPr lang="en-US" sz="1961" dirty="0">
                <a:solidFill>
                  <a:srgbClr val="0000FF"/>
                </a:solidFill>
                <a:highlight>
                  <a:srgbClr val="FFFFFF"/>
                </a:highlight>
                <a:latin typeface="Consolas" panose="020B0609020204030204" pitchFamily="49" charset="0"/>
              </a:rPr>
              <a:t>  string    </a:t>
            </a:r>
            <a:r>
              <a:rPr lang="en-US" sz="1961" dirty="0" err="1">
                <a:solidFill>
                  <a:srgbClr val="000000"/>
                </a:solidFill>
                <a:highlight>
                  <a:srgbClr val="FFFFFF"/>
                </a:highlight>
                <a:latin typeface="Consolas" panose="020B0609020204030204" pitchFamily="49" charset="0"/>
              </a:rPr>
              <a:t>TextLine1</a:t>
            </a: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00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string    </a:t>
            </a:r>
            <a:r>
              <a:rPr lang="en-US" sz="1961" dirty="0" err="1">
                <a:solidFill>
                  <a:srgbClr val="000000"/>
                </a:solidFill>
                <a:highlight>
                  <a:srgbClr val="FFFFFF"/>
                </a:highlight>
                <a:latin typeface="Consolas" panose="020B0609020204030204" pitchFamily="49" charset="0"/>
              </a:rPr>
              <a:t>TextLine2</a:t>
            </a: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00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string    </a:t>
            </a:r>
            <a:r>
              <a:rPr lang="en-US" sz="1961" dirty="0" err="1">
                <a:solidFill>
                  <a:srgbClr val="000000"/>
                </a:solidFill>
                <a:highlight>
                  <a:srgbClr val="FFFFFF"/>
                </a:highlight>
                <a:latin typeface="Consolas" panose="020B0609020204030204" pitchFamily="49" charset="0"/>
              </a:rPr>
              <a:t>TextLine3</a:t>
            </a: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2B91AF"/>
                </a:solidFill>
                <a:highlight>
                  <a:srgbClr val="FFFFFF"/>
                </a:highlight>
                <a:latin typeface="Consolas" pitchFamily="49" charset="0"/>
                <a:cs typeface="Times New Roman" panose="02020603050405020304" pitchFamily="18" charset="0"/>
              </a:rPr>
              <a:t>  </a:t>
            </a:r>
            <a:r>
              <a:rPr lang="en-US" sz="1961" dirty="0" err="1">
                <a:solidFill>
                  <a:srgbClr val="2B91AF"/>
                </a:solidFill>
                <a:highlight>
                  <a:srgbClr val="FFFFFF"/>
                </a:highlight>
                <a:latin typeface="Consolas" pitchFamily="49" charset="0"/>
                <a:cs typeface="Times New Roman" panose="02020603050405020304" pitchFamily="18" charset="0"/>
              </a:rPr>
              <a:t>Windows.Storage.</a:t>
            </a:r>
            <a:r>
              <a:rPr lang="en-US" sz="1961" dirty="0" err="1">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StorageFile</a:t>
            </a:r>
            <a:r>
              <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1961" dirty="0">
                <a:solidFill>
                  <a:srgbClr val="000000"/>
                </a:solidFill>
                <a:highlight>
                  <a:srgbClr val="FFFFFF"/>
                </a:highlight>
                <a:latin typeface="Consolas" panose="020B0609020204030204" pitchFamily="49" charset="0"/>
              </a:rPr>
              <a:t>Icon;</a:t>
            </a:r>
          </a:p>
          <a:p>
            <a:pPr marL="0" indent="0">
              <a:buNone/>
            </a:pPr>
            <a:r>
              <a:rPr lang="en-US" sz="1961" dirty="0">
                <a:solidFill>
                  <a:srgbClr val="000000"/>
                </a:solidFill>
                <a:highlight>
                  <a:srgbClr val="FFFFFF"/>
                </a:highlight>
                <a:latin typeface="Consolas" panose="020B0609020204030204" pitchFamily="49" charset="0"/>
              </a:rPr>
              <a:t>  </a:t>
            </a:r>
            <a:r>
              <a:rPr lang="en-US" sz="1961" dirty="0" err="1">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VoiceCommandContentTileType</a:t>
            </a:r>
            <a:r>
              <a:rPr lang="en-US" sz="1961" dirty="0">
                <a:solidFill>
                  <a:srgbClr val="2B91AF"/>
                </a:solidFill>
                <a:highlight>
                  <a:srgbClr val="FFFFFF"/>
                </a:highlight>
                <a:latin typeface="Consolas" pitchFamily="49" charset="0"/>
                <a:ea typeface="Calibri" panose="020F0502020204030204" pitchFamily="34" charset="0"/>
                <a:cs typeface="Times New Roman" panose="02020603050405020304" pitchFamily="18" charset="0"/>
              </a:rPr>
              <a:t> </a:t>
            </a:r>
            <a:r>
              <a:rPr lang="en-US" sz="1961" dirty="0" err="1">
                <a:solidFill>
                  <a:srgbClr val="000000"/>
                </a:solidFill>
                <a:highlight>
                  <a:srgbClr val="FFFFFF"/>
                </a:highlight>
                <a:latin typeface="Consolas" panose="020B0609020204030204" pitchFamily="49" charset="0"/>
              </a:rPr>
              <a:t>ContentTileType</a:t>
            </a: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0000FF"/>
                </a:solidFill>
                <a:highlight>
                  <a:srgbClr val="FFFFFF"/>
                </a:highlight>
                <a:latin typeface="Consolas" panose="020B0609020204030204" pitchFamily="49" charset="0"/>
              </a:rPr>
              <a:t>  string    </a:t>
            </a:r>
            <a:r>
              <a:rPr lang="en-US" sz="1961" dirty="0" err="1">
                <a:solidFill>
                  <a:srgbClr val="000000"/>
                </a:solidFill>
                <a:highlight>
                  <a:srgbClr val="FFFFFF"/>
                </a:highlight>
                <a:latin typeface="Consolas" panose="020B0609020204030204" pitchFamily="49" charset="0"/>
              </a:rPr>
              <a:t>AppLaunchArgument</a:t>
            </a: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000000"/>
                </a:solidFill>
                <a:highlight>
                  <a:srgbClr val="FFFFFF"/>
                </a:highlight>
                <a:latin typeface="Consolas" panose="020B0609020204030204" pitchFamily="49" charset="0"/>
              </a:rPr>
              <a:t>  </a:t>
            </a:r>
            <a:r>
              <a:rPr lang="en-US" sz="1961" dirty="0">
                <a:solidFill>
                  <a:srgbClr val="0000FF"/>
                </a:solidFill>
                <a:highlight>
                  <a:srgbClr val="FFFFFF"/>
                </a:highlight>
                <a:latin typeface="Consolas" panose="020B0609020204030204" pitchFamily="49" charset="0"/>
              </a:rPr>
              <a:t>string    </a:t>
            </a:r>
            <a:r>
              <a:rPr lang="en-US" sz="1961" dirty="0" err="1">
                <a:solidFill>
                  <a:srgbClr val="000000"/>
                </a:solidFill>
                <a:highlight>
                  <a:srgbClr val="FFFFFF"/>
                </a:highlight>
                <a:latin typeface="Consolas" panose="020B0609020204030204" pitchFamily="49" charset="0"/>
              </a:rPr>
              <a:t>AppContext</a:t>
            </a:r>
            <a:r>
              <a:rPr lang="en-US" sz="1961" dirty="0">
                <a:solidFill>
                  <a:srgbClr val="000000"/>
                </a:solidFill>
                <a:highlight>
                  <a:srgbClr val="FFFFFF"/>
                </a:highlight>
                <a:latin typeface="Consolas" panose="020B0609020204030204" pitchFamily="49" charset="0"/>
              </a:rPr>
              <a:t>;</a:t>
            </a:r>
          </a:p>
          <a:p>
            <a:pPr marL="0" indent="0">
              <a:buNone/>
            </a:pPr>
            <a:r>
              <a:rPr lang="en-US" sz="1961" dirty="0">
                <a:solidFill>
                  <a:srgbClr val="000000"/>
                </a:solidFill>
                <a:highlight>
                  <a:srgbClr val="FFFFFF"/>
                </a:highlight>
                <a:latin typeface="Consolas" panose="020B0609020204030204" pitchFamily="49" charset="0"/>
              </a:rPr>
              <a:t>}</a:t>
            </a:r>
          </a:p>
          <a:p>
            <a:pPr marL="0" indent="0">
              <a:buNone/>
            </a:pPr>
            <a:endParaRPr lang="en-US" sz="1961" dirty="0">
              <a:solidFill>
                <a:srgbClr val="000000"/>
              </a:solidFill>
              <a:highlight>
                <a:srgbClr val="FFFFFF"/>
              </a:highlight>
              <a:latin typeface="Consolas" panose="020B0609020204030204" pitchFamily="49" charset="0"/>
            </a:endParaRPr>
          </a:p>
          <a:p>
            <a:pPr marL="0" indent="0">
              <a:buNone/>
            </a:pPr>
            <a:r>
              <a:rPr lang="en-US" sz="1814" dirty="0">
                <a:solidFill>
                  <a:srgbClr val="000000"/>
                </a:solidFill>
                <a:highlight>
                  <a:srgbClr val="FFFFFF"/>
                </a:highlight>
                <a:latin typeface="Consolas" panose="020B0609020204030204" pitchFamily="49" charset="0"/>
              </a:rPr>
              <a:t>    </a:t>
            </a:r>
          </a:p>
        </p:txBody>
      </p:sp>
      <p:sp>
        <p:nvSpPr>
          <p:cNvPr id="26" name="TextBox 25"/>
          <p:cNvSpPr txBox="1"/>
          <p:nvPr/>
        </p:nvSpPr>
        <p:spPr>
          <a:xfrm>
            <a:off x="1262191" y="2225700"/>
            <a:ext cx="2956701" cy="543108"/>
          </a:xfrm>
          <a:prstGeom prst="rect">
            <a:avLst/>
          </a:prstGeom>
          <a:noFill/>
          <a:ln>
            <a:noFill/>
          </a:ln>
        </p:spPr>
        <p:txBody>
          <a:bodyPr wrap="square" lIns="0" tIns="0" rIns="0" bIns="0" rtlCol="0">
            <a:spAutoFit/>
          </a:bodyPr>
          <a:lstStyle/>
          <a:p>
            <a:pPr defTabSz="914367"/>
            <a:r>
              <a:rPr lang="en-US" sz="1765" dirty="0">
                <a:solidFill>
                  <a:srgbClr val="404040"/>
                </a:solidFill>
                <a:cs typeface="Segoe UI" panose="020B0502040204020203" pitchFamily="34" charset="0"/>
              </a:rPr>
              <a:t>Which one do you want to add to your trip?</a:t>
            </a:r>
          </a:p>
        </p:txBody>
      </p:sp>
      <p:sp>
        <p:nvSpPr>
          <p:cNvPr id="27" name="Rectangle 26"/>
          <p:cNvSpPr/>
          <p:nvPr/>
        </p:nvSpPr>
        <p:spPr>
          <a:xfrm>
            <a:off x="1273514" y="2980313"/>
            <a:ext cx="804374" cy="1060375"/>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404040"/>
              </a:solidFill>
            </a:endParaRPr>
          </a:p>
        </p:txBody>
      </p:sp>
      <p:grpSp>
        <p:nvGrpSpPr>
          <p:cNvPr id="28" name="Group 27"/>
          <p:cNvGrpSpPr/>
          <p:nvPr/>
        </p:nvGrpSpPr>
        <p:grpSpPr>
          <a:xfrm>
            <a:off x="2104179" y="2980788"/>
            <a:ext cx="2759963" cy="999337"/>
            <a:chOff x="6289183" y="2210036"/>
            <a:chExt cx="2370491" cy="1019376"/>
          </a:xfrm>
        </p:grpSpPr>
        <p:sp>
          <p:nvSpPr>
            <p:cNvPr id="29" name="Rectangle 28"/>
            <p:cNvSpPr/>
            <p:nvPr/>
          </p:nvSpPr>
          <p:spPr>
            <a:xfrm>
              <a:off x="6289183" y="2210036"/>
              <a:ext cx="2370491" cy="369332"/>
            </a:xfrm>
            <a:prstGeom prst="rect">
              <a:avLst/>
            </a:prstGeom>
          </p:spPr>
          <p:txBody>
            <a:bodyPr wrap="square">
              <a:spAutoFit/>
            </a:bodyPr>
            <a:lstStyle/>
            <a:p>
              <a:pPr defTabSz="914367"/>
              <a:r>
                <a:rPr lang="en-US" sz="1765" dirty="0">
                  <a:solidFill>
                    <a:srgbClr val="404040"/>
                  </a:solidFill>
                  <a:cs typeface="Segoe UI" panose="020B0502040204020203" pitchFamily="34" charset="0"/>
                </a:rPr>
                <a:t>Title Name</a:t>
              </a:r>
            </a:p>
          </p:txBody>
        </p:sp>
        <p:sp>
          <p:nvSpPr>
            <p:cNvPr id="30" name="Rectangle 29"/>
            <p:cNvSpPr/>
            <p:nvPr/>
          </p:nvSpPr>
          <p:spPr>
            <a:xfrm>
              <a:off x="6295442" y="2490748"/>
              <a:ext cx="1760343" cy="738664"/>
            </a:xfrm>
            <a:prstGeom prst="rect">
              <a:avLst/>
            </a:prstGeom>
          </p:spPr>
          <p:txBody>
            <a:bodyPr wrap="square">
              <a:spAutoFit/>
            </a:bodyPr>
            <a:lstStyle/>
            <a:p>
              <a:pPr defTabSz="914367"/>
              <a:r>
                <a:rPr lang="en-US" altLang="ko" sz="1372" dirty="0">
                  <a:solidFill>
                    <a:srgbClr val="7F7F7F"/>
                  </a:solidFill>
                  <a:cs typeface="Segoe UI" panose="020B0502040204020203" pitchFamily="34" charset="0"/>
                </a:rPr>
                <a:t>Text Line One</a:t>
              </a:r>
            </a:p>
            <a:p>
              <a:pPr defTabSz="914367"/>
              <a:r>
                <a:rPr lang="en-US" sz="1372" dirty="0">
                  <a:solidFill>
                    <a:srgbClr val="7F7F7F"/>
                  </a:solidFill>
                  <a:cs typeface="Segoe UI" panose="020B0502040204020203" pitchFamily="34" charset="0"/>
                </a:rPr>
                <a:t>Text Line Two</a:t>
              </a:r>
            </a:p>
            <a:p>
              <a:pPr defTabSz="914367"/>
              <a:r>
                <a:rPr lang="en-US" sz="1372" dirty="0">
                  <a:solidFill>
                    <a:srgbClr val="7F7F7F"/>
                  </a:solidFill>
                  <a:cs typeface="Segoe UI" panose="020B0502040204020203" pitchFamily="34" charset="0"/>
                </a:rPr>
                <a:t>Text Line Three</a:t>
              </a:r>
            </a:p>
          </p:txBody>
        </p:sp>
      </p:grpSp>
      <p:sp>
        <p:nvSpPr>
          <p:cNvPr id="31" name="Rectangle 30"/>
          <p:cNvSpPr/>
          <p:nvPr/>
        </p:nvSpPr>
        <p:spPr>
          <a:xfrm>
            <a:off x="2136430" y="3019624"/>
            <a:ext cx="2024604" cy="267278"/>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32" name="Rectangle 31"/>
          <p:cNvSpPr/>
          <p:nvPr/>
        </p:nvSpPr>
        <p:spPr>
          <a:xfrm>
            <a:off x="2136430" y="3279596"/>
            <a:ext cx="2024604" cy="242661"/>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33" name="Rectangle 32"/>
          <p:cNvSpPr/>
          <p:nvPr/>
        </p:nvSpPr>
        <p:spPr>
          <a:xfrm>
            <a:off x="1233616" y="2948114"/>
            <a:ext cx="877850" cy="1153205"/>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cxnSp>
        <p:nvCxnSpPr>
          <p:cNvPr id="34" name="Straight Arrow Connector 33"/>
          <p:cNvCxnSpPr/>
          <p:nvPr/>
        </p:nvCxnSpPr>
        <p:spPr>
          <a:xfrm flipH="1">
            <a:off x="4178709" y="2361552"/>
            <a:ext cx="1787297" cy="78061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4145412" y="2741948"/>
            <a:ext cx="1820593" cy="662130"/>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4153747" y="3073012"/>
            <a:ext cx="1806087" cy="526538"/>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4145410" y="3321559"/>
            <a:ext cx="1806087" cy="526538"/>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2104177" y="3717730"/>
            <a:ext cx="3847319" cy="378915"/>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2136430" y="3503703"/>
            <a:ext cx="2024604" cy="242661"/>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sp>
        <p:nvSpPr>
          <p:cNvPr id="52" name="Rectangle 51"/>
          <p:cNvSpPr/>
          <p:nvPr/>
        </p:nvSpPr>
        <p:spPr>
          <a:xfrm>
            <a:off x="2136430" y="3727809"/>
            <a:ext cx="2024604" cy="242661"/>
          </a:xfrm>
          <a:prstGeom prst="rect">
            <a:avLst/>
          </a:prstGeom>
          <a:noFill/>
          <a:ln w="19050">
            <a:solidFill>
              <a:srgbClr val="79ADD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srgbClr val="FFFFFF"/>
              </a:solidFill>
            </a:endParaRPr>
          </a:p>
        </p:txBody>
      </p:sp>
      <p:grpSp>
        <p:nvGrpSpPr>
          <p:cNvPr id="54" name="Group 53"/>
          <p:cNvGrpSpPr/>
          <p:nvPr/>
        </p:nvGrpSpPr>
        <p:grpSpPr>
          <a:xfrm>
            <a:off x="2393072" y="1605984"/>
            <a:ext cx="389804" cy="485939"/>
            <a:chOff x="3705225" y="3810839"/>
            <a:chExt cx="304979" cy="380196"/>
          </a:xfrm>
        </p:grpSpPr>
        <p:sp>
          <p:nvSpPr>
            <p:cNvPr id="55" name="Oval 54"/>
            <p:cNvSpPr/>
            <p:nvPr/>
          </p:nvSpPr>
          <p:spPr bwMode="auto">
            <a:xfrm>
              <a:off x="3705225" y="3849730"/>
              <a:ext cx="304979" cy="30498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6" name="TextBox 55"/>
            <p:cNvSpPr txBox="1"/>
            <p:nvPr/>
          </p:nvSpPr>
          <p:spPr>
            <a:xfrm>
              <a:off x="3803477" y="3810839"/>
              <a:ext cx="147562" cy="380196"/>
            </a:xfrm>
            <a:prstGeom prst="rect">
              <a:avLst/>
            </a:prstGeom>
            <a:noFill/>
            <a:ln>
              <a:noFill/>
            </a:ln>
          </p:spPr>
          <p:txBody>
            <a:bodyPr wrap="square" lIns="0" tIns="0" rIns="0" bIns="0" rtlCol="0">
              <a:spAutoFit/>
            </a:bodyPr>
            <a:lstStyle/>
            <a:p>
              <a:pPr defTabSz="914367"/>
              <a:r>
                <a:rPr lang="en-US" sz="3137" dirty="0">
                  <a:solidFill>
                    <a:srgbClr val="FF8C00"/>
                  </a:solidFill>
                  <a:latin typeface="Mistral" panose="03090702030407020403" pitchFamily="66" charset="0"/>
                  <a:cs typeface="Segoe UI" panose="020B0502040204020203" pitchFamily="34" charset="0"/>
                </a:rPr>
                <a:t>A</a:t>
              </a:r>
            </a:p>
          </p:txBody>
        </p:sp>
      </p:grpSp>
      <p:pic>
        <p:nvPicPr>
          <p:cNvPr id="57" name="Picture 56"/>
          <p:cNvPicPr>
            <a:picLocks noChangeAspect="1"/>
          </p:cNvPicPr>
          <p:nvPr/>
        </p:nvPicPr>
        <p:blipFill>
          <a:blip r:embed="rId3"/>
          <a:stretch>
            <a:fillRect/>
          </a:stretch>
        </p:blipFill>
        <p:spPr>
          <a:xfrm>
            <a:off x="1273514" y="2980313"/>
            <a:ext cx="819986" cy="1057781"/>
          </a:xfrm>
          <a:prstGeom prst="rect">
            <a:avLst/>
          </a:prstGeom>
        </p:spPr>
      </p:pic>
      <p:cxnSp>
        <p:nvCxnSpPr>
          <p:cNvPr id="58" name="Straight Arrow Connector 57"/>
          <p:cNvCxnSpPr>
            <a:endCxn id="59" idx="6"/>
          </p:cNvCxnSpPr>
          <p:nvPr/>
        </p:nvCxnSpPr>
        <p:spPr>
          <a:xfrm flipH="1" flipV="1">
            <a:off x="2300552" y="3536443"/>
            <a:ext cx="3645750" cy="792721"/>
          </a:xfrm>
          <a:prstGeom prst="straightConnector1">
            <a:avLst/>
          </a:prstGeom>
          <a:ln w="9525">
            <a:prstDash val="sysDash"/>
            <a:tailEnd type="non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855223" y="3313778"/>
            <a:ext cx="445329" cy="445329"/>
          </a:xfrm>
          <a:prstGeom prst="ellipse">
            <a:avLst/>
          </a:prstGeom>
          <a:solidFill>
            <a:schemeClr val="tx2">
              <a:lumMod val="20000"/>
              <a:lumOff val="80000"/>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Tree>
    <p:extLst>
      <p:ext uri="{BB962C8B-B14F-4D97-AF65-F5344CB8AC3E}">
        <p14:creationId xmlns:p14="http://schemas.microsoft.com/office/powerpoint/2010/main" val="1640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4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5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58"/>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P spid="33" grpId="0" animBg="1"/>
      <p:bldP spid="33" grpId="1" animBg="1"/>
      <p:bldP spid="51" grpId="0" animBg="1"/>
      <p:bldP spid="51" grpId="1" animBg="1"/>
      <p:bldP spid="52" grpId="0" animBg="1"/>
      <p:bldP spid="52" grpId="1" animBg="1"/>
      <p:bldP spid="59" grpId="0" animBg="1"/>
      <p:bldP spid="59"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 name="Picture 183"/>
          <p:cNvPicPr>
            <a:picLocks noChangeAspect="1"/>
          </p:cNvPicPr>
          <p:nvPr/>
        </p:nvPicPr>
        <p:blipFill>
          <a:blip r:embed="rId3"/>
          <a:stretch>
            <a:fillRect/>
          </a:stretch>
        </p:blipFill>
        <p:spPr>
          <a:xfrm>
            <a:off x="6275048" y="1663175"/>
            <a:ext cx="2403731" cy="4284911"/>
          </a:xfrm>
          <a:prstGeom prst="rect">
            <a:avLst/>
          </a:prstGeom>
        </p:spPr>
      </p:pic>
      <p:sp>
        <p:nvSpPr>
          <p:cNvPr id="185" name="TextBox 184"/>
          <p:cNvSpPr txBox="1"/>
          <p:nvPr/>
        </p:nvSpPr>
        <p:spPr>
          <a:xfrm>
            <a:off x="6683161" y="2193611"/>
            <a:ext cx="1869419" cy="331899"/>
          </a:xfrm>
          <a:prstGeom prst="rect">
            <a:avLst/>
          </a:prstGeom>
          <a:noFill/>
          <a:ln>
            <a:noFill/>
          </a:ln>
        </p:spPr>
        <p:txBody>
          <a:bodyPr wrap="square" lIns="0" tIns="0" rIns="0" bIns="0" rtlCol="0">
            <a:spAutoFit/>
          </a:bodyPr>
          <a:lstStyle/>
          <a:p>
            <a:pPr defTabSz="914367"/>
            <a:r>
              <a:rPr lang="en-US" sz="1078" dirty="0">
                <a:solidFill>
                  <a:prstClr val="black"/>
                </a:solidFill>
                <a:latin typeface="Segoe UI" panose="020B0502040204020203" pitchFamily="34" charset="0"/>
                <a:cs typeface="Segoe UI" panose="020B0502040204020203" pitchFamily="34" charset="0"/>
              </a:rPr>
              <a:t>Check in at “</a:t>
            </a:r>
            <a:r>
              <a:rPr lang="en-US" sz="1078" dirty="0" err="1">
                <a:solidFill>
                  <a:prstClr val="black"/>
                </a:solidFill>
                <a:latin typeface="Segoe UI" panose="020B0502040204020203" pitchFamily="34" charset="0"/>
                <a:cs typeface="Segoe UI" panose="020B0502040204020203" pitchFamily="34" charset="0"/>
              </a:rPr>
              <a:t>CoffeShop</a:t>
            </a:r>
            <a:r>
              <a:rPr lang="en-US" sz="1078" dirty="0">
                <a:solidFill>
                  <a:prstClr val="black"/>
                </a:solidFill>
                <a:latin typeface="Segoe UI" panose="020B0502040204020203" pitchFamily="34" charset="0"/>
                <a:cs typeface="Segoe UI" panose="020B0502040204020203" pitchFamily="34" charset="0"/>
              </a:rPr>
              <a:t> on 5</a:t>
            </a:r>
            <a:r>
              <a:rPr lang="en-US" sz="1078" baseline="30000" dirty="0">
                <a:solidFill>
                  <a:prstClr val="black"/>
                </a:solidFill>
                <a:latin typeface="Segoe UI" panose="020B0502040204020203" pitchFamily="34" charset="0"/>
                <a:cs typeface="Segoe UI" panose="020B0502040204020203" pitchFamily="34" charset="0"/>
              </a:rPr>
              <a:t>th</a:t>
            </a:r>
            <a:r>
              <a:rPr lang="en-US" sz="1078" dirty="0">
                <a:solidFill>
                  <a:prstClr val="black"/>
                </a:solidFill>
                <a:latin typeface="Segoe UI" panose="020B0502040204020203" pitchFamily="34" charset="0"/>
                <a:cs typeface="Segoe UI" panose="020B0502040204020203" pitchFamily="34" charset="0"/>
              </a:rPr>
              <a:t> Ave?”</a:t>
            </a:r>
          </a:p>
        </p:txBody>
      </p:sp>
      <p:sp>
        <p:nvSpPr>
          <p:cNvPr id="196" name="Rectangle 195"/>
          <p:cNvSpPr/>
          <p:nvPr/>
        </p:nvSpPr>
        <p:spPr>
          <a:xfrm>
            <a:off x="6603001" y="5705374"/>
            <a:ext cx="595910" cy="196122"/>
          </a:xfrm>
          <a:prstGeom prst="rect">
            <a:avLst/>
          </a:prstGeom>
        </p:spPr>
        <p:txBody>
          <a:bodyPr wrap="none">
            <a:spAutoFit/>
          </a:bodyPr>
          <a:lstStyle/>
          <a:p>
            <a:pPr defTabSz="914367"/>
            <a:r>
              <a:rPr lang="en-US" sz="686" dirty="0">
                <a:solidFill>
                  <a:prstClr val="white"/>
                </a:solidFill>
                <a:latin typeface="Segoe UI" panose="020B0502040204020203" pitchFamily="34" charset="0"/>
                <a:cs typeface="Segoe UI" panose="020B0502040204020203" pitchFamily="34" charset="0"/>
              </a:rPr>
              <a:t>Listening…</a:t>
            </a:r>
          </a:p>
        </p:txBody>
      </p:sp>
      <p:sp>
        <p:nvSpPr>
          <p:cNvPr id="104" name="TextBox 103"/>
          <p:cNvSpPr txBox="1"/>
          <p:nvPr/>
        </p:nvSpPr>
        <p:spPr>
          <a:xfrm>
            <a:off x="3807407" y="2081481"/>
            <a:ext cx="1869419" cy="165949"/>
          </a:xfrm>
          <a:prstGeom prst="rect">
            <a:avLst/>
          </a:prstGeom>
          <a:noFill/>
          <a:ln>
            <a:noFill/>
          </a:ln>
        </p:spPr>
        <p:txBody>
          <a:bodyPr wrap="square" lIns="0" tIns="0" rIns="0" bIns="0" rtlCol="0">
            <a:spAutoFit/>
          </a:bodyPr>
          <a:lstStyle/>
          <a:p>
            <a:pPr defTabSz="914367"/>
            <a:r>
              <a:rPr lang="en-US" sz="1078" dirty="0">
                <a:solidFill>
                  <a:prstClr val="black"/>
                </a:solidFill>
                <a:latin typeface="Segoe UI" panose="020B0502040204020203" pitchFamily="34" charset="0"/>
                <a:cs typeface="Segoe UI" panose="020B0502040204020203" pitchFamily="34" charset="0"/>
              </a:rPr>
              <a:t>Cancel this trip?</a:t>
            </a:r>
          </a:p>
        </p:txBody>
      </p:sp>
      <p:sp>
        <p:nvSpPr>
          <p:cNvPr id="105" name="Rectangle 104"/>
          <p:cNvSpPr/>
          <p:nvPr/>
        </p:nvSpPr>
        <p:spPr>
          <a:xfrm>
            <a:off x="3713623" y="5593244"/>
            <a:ext cx="595910" cy="196122"/>
          </a:xfrm>
          <a:prstGeom prst="rect">
            <a:avLst/>
          </a:prstGeom>
        </p:spPr>
        <p:txBody>
          <a:bodyPr wrap="none">
            <a:spAutoFit/>
          </a:bodyPr>
          <a:lstStyle/>
          <a:p>
            <a:pPr defTabSz="914367"/>
            <a:r>
              <a:rPr lang="en-US" sz="686" dirty="0">
                <a:solidFill>
                  <a:prstClr val="white"/>
                </a:solidFill>
                <a:latin typeface="Segoe UI" panose="020B0502040204020203" pitchFamily="34" charset="0"/>
                <a:cs typeface="Segoe UI" panose="020B0502040204020203" pitchFamily="34" charset="0"/>
              </a:rPr>
              <a:t>Listening…</a:t>
            </a:r>
          </a:p>
        </p:txBody>
      </p:sp>
      <p:grpSp>
        <p:nvGrpSpPr>
          <p:cNvPr id="106" name="Group 105"/>
          <p:cNvGrpSpPr/>
          <p:nvPr/>
        </p:nvGrpSpPr>
        <p:grpSpPr>
          <a:xfrm>
            <a:off x="3808403" y="2398496"/>
            <a:ext cx="1759421" cy="420803"/>
            <a:chOff x="3772471" y="2317250"/>
            <a:chExt cx="1794701" cy="429241"/>
          </a:xfrm>
        </p:grpSpPr>
        <p:grpSp>
          <p:nvGrpSpPr>
            <p:cNvPr id="107" name="Group 106"/>
            <p:cNvGrpSpPr/>
            <p:nvPr/>
          </p:nvGrpSpPr>
          <p:grpSpPr>
            <a:xfrm>
              <a:off x="4184471" y="2317250"/>
              <a:ext cx="1382701" cy="371205"/>
              <a:chOff x="4911612" y="9334755"/>
              <a:chExt cx="1382701" cy="371205"/>
            </a:xfrm>
          </p:grpSpPr>
          <p:sp>
            <p:nvSpPr>
              <p:cNvPr id="109" name="Rectangle 108"/>
              <p:cNvSpPr/>
              <p:nvPr/>
            </p:nvSpPr>
            <p:spPr>
              <a:xfrm>
                <a:off x="4911612" y="9504117"/>
                <a:ext cx="755765" cy="201843"/>
              </a:xfrm>
              <a:prstGeom prst="rect">
                <a:avLst/>
              </a:prstGeom>
            </p:spPr>
            <p:txBody>
              <a:bodyPr wrap="none">
                <a:spAutoFit/>
              </a:bodyPr>
              <a:lstStyle/>
              <a:p>
                <a:pPr defTabSz="914367"/>
                <a:r>
                  <a:rPr lang="en-US" sz="686" dirty="0">
                    <a:solidFill>
                      <a:prstClr val="white">
                        <a:lumMod val="50000"/>
                      </a:prstClr>
                    </a:solidFill>
                    <a:latin typeface="Segoe UI" panose="020B0502040204020203" pitchFamily="34" charset="0"/>
                    <a:cs typeface="Segoe UI" panose="020B0502040204020203" pitchFamily="34" charset="0"/>
                  </a:rPr>
                  <a:t>May 14</a:t>
                </a:r>
                <a:r>
                  <a:rPr lang="en-US" sz="686" baseline="30000" dirty="0">
                    <a:solidFill>
                      <a:prstClr val="white">
                        <a:lumMod val="50000"/>
                      </a:prstClr>
                    </a:solidFill>
                    <a:latin typeface="Segoe UI" panose="020B0502040204020203" pitchFamily="34" charset="0"/>
                    <a:cs typeface="Segoe UI" panose="020B0502040204020203" pitchFamily="34" charset="0"/>
                  </a:rPr>
                  <a:t>th</a:t>
                </a:r>
                <a:r>
                  <a:rPr lang="en-US" sz="686" dirty="0">
                    <a:solidFill>
                      <a:prstClr val="white">
                        <a:lumMod val="50000"/>
                      </a:prstClr>
                    </a:solidFill>
                    <a:latin typeface="Segoe UI" panose="020B0502040204020203" pitchFamily="34" charset="0"/>
                    <a:cs typeface="Segoe UI" panose="020B0502040204020203" pitchFamily="34" charset="0"/>
                  </a:rPr>
                  <a:t> 2015</a:t>
                </a:r>
              </a:p>
            </p:txBody>
          </p:sp>
          <p:sp>
            <p:nvSpPr>
              <p:cNvPr id="110" name="Rectangle 109"/>
              <p:cNvSpPr/>
              <p:nvPr/>
            </p:nvSpPr>
            <p:spPr>
              <a:xfrm>
                <a:off x="4912203" y="9334755"/>
                <a:ext cx="1382110" cy="230832"/>
              </a:xfrm>
              <a:prstGeom prst="rect">
                <a:avLst/>
              </a:prstGeom>
            </p:spPr>
            <p:txBody>
              <a:bodyPr wrap="none">
                <a:spAutoFit/>
              </a:bodyPr>
              <a:lstStyle/>
              <a:p>
                <a:pPr defTabSz="914367"/>
                <a:r>
                  <a:rPr lang="en-US" sz="882" dirty="0">
                    <a:solidFill>
                      <a:prstClr val="black"/>
                    </a:solidFill>
                    <a:latin typeface="Segoe UI" panose="020B0502040204020203" pitchFamily="34" charset="0"/>
                    <a:cs typeface="Segoe UI" panose="020B0502040204020203" pitchFamily="34" charset="0"/>
                  </a:rPr>
                  <a:t>Vegas Tech Conference</a:t>
                </a:r>
              </a:p>
            </p:txBody>
          </p:sp>
        </p:grpSp>
        <p:sp>
          <p:nvSpPr>
            <p:cNvPr id="108" name="Rectangle 107"/>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grpSp>
        <p:nvGrpSpPr>
          <p:cNvPr id="111" name="Group 110"/>
          <p:cNvGrpSpPr/>
          <p:nvPr/>
        </p:nvGrpSpPr>
        <p:grpSpPr>
          <a:xfrm>
            <a:off x="3807407" y="2986189"/>
            <a:ext cx="1903738" cy="211209"/>
            <a:chOff x="5731480" y="2882573"/>
            <a:chExt cx="1941912" cy="215444"/>
          </a:xfrm>
        </p:grpSpPr>
        <p:sp>
          <p:nvSpPr>
            <p:cNvPr id="112" name="TextBox 111"/>
            <p:cNvSpPr txBox="1"/>
            <p:nvPr/>
          </p:nvSpPr>
          <p:spPr>
            <a:xfrm>
              <a:off x="5731480" y="2882573"/>
              <a:ext cx="931053" cy="215444"/>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Yes</a:t>
              </a:r>
            </a:p>
          </p:txBody>
        </p:sp>
        <p:sp>
          <p:nvSpPr>
            <p:cNvPr id="113" name="TextBox 112"/>
            <p:cNvSpPr txBox="1"/>
            <p:nvPr/>
          </p:nvSpPr>
          <p:spPr>
            <a:xfrm>
              <a:off x="6742339" y="2882573"/>
              <a:ext cx="931053" cy="215444"/>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No</a:t>
              </a:r>
            </a:p>
          </p:txBody>
        </p:sp>
      </p:grpSp>
      <p:pic>
        <p:nvPicPr>
          <p:cNvPr id="127" name="Picture 126"/>
          <p:cNvPicPr>
            <a:picLocks noChangeAspect="1"/>
          </p:cNvPicPr>
          <p:nvPr/>
        </p:nvPicPr>
        <p:blipFill>
          <a:blip r:embed="rId4"/>
          <a:stretch>
            <a:fillRect/>
          </a:stretch>
        </p:blipFill>
        <p:spPr>
          <a:xfrm>
            <a:off x="3808402" y="2398496"/>
            <a:ext cx="421320" cy="421320"/>
          </a:xfrm>
          <a:prstGeom prst="rect">
            <a:avLst/>
          </a:prstGeom>
        </p:spPr>
      </p:pic>
      <p:grpSp>
        <p:nvGrpSpPr>
          <p:cNvPr id="152" name="Group 151"/>
          <p:cNvGrpSpPr/>
          <p:nvPr/>
        </p:nvGrpSpPr>
        <p:grpSpPr>
          <a:xfrm>
            <a:off x="4626474" y="1710418"/>
            <a:ext cx="212165" cy="241381"/>
            <a:chOff x="3855261" y="2072034"/>
            <a:chExt cx="216419" cy="246221"/>
          </a:xfrm>
        </p:grpSpPr>
        <p:sp>
          <p:nvSpPr>
            <p:cNvPr id="153" name="Rectangle 152"/>
            <p:cNvSpPr/>
            <p:nvPr/>
          </p:nvSpPr>
          <p:spPr>
            <a:xfrm>
              <a:off x="3855261" y="2082929"/>
              <a:ext cx="216419" cy="2164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154" name="TextBox 153"/>
            <p:cNvSpPr txBox="1"/>
            <p:nvPr/>
          </p:nvSpPr>
          <p:spPr>
            <a:xfrm>
              <a:off x="3919811" y="2072034"/>
              <a:ext cx="119455" cy="246221"/>
            </a:xfrm>
            <a:prstGeom prst="rect">
              <a:avLst/>
            </a:prstGeom>
            <a:noFill/>
            <a:ln>
              <a:noFill/>
            </a:ln>
          </p:spPr>
          <p:txBody>
            <a:bodyPr wrap="square" lIns="0" tIns="0" rIns="0" bIns="0" rtlCol="0">
              <a:spAutoFit/>
            </a:bodyPr>
            <a:lstStyle>
              <a:defPPr>
                <a:defRPr lang="en-US"/>
              </a:defPPr>
              <a:lvl1pPr>
                <a:defRPr sz="1600" b="1">
                  <a:solidFill>
                    <a:srgbClr val="FF8C00"/>
                  </a:solidFill>
                  <a:latin typeface="Mistral" panose="03090702030407020403" pitchFamily="66" charset="0"/>
                  <a:cs typeface="Segoe UI" panose="020B0502040204020203" pitchFamily="34" charset="0"/>
                </a:defRPr>
              </a:lvl1pPr>
            </a:lstStyle>
            <a:p>
              <a:pPr defTabSz="914367"/>
              <a:r>
                <a:rPr lang="en-US" sz="1568" dirty="0"/>
                <a:t>A</a:t>
              </a:r>
            </a:p>
          </p:txBody>
        </p:sp>
      </p:grpSp>
      <p:pic>
        <p:nvPicPr>
          <p:cNvPr id="168" name="Picture 167"/>
          <p:cNvPicPr>
            <a:picLocks noChangeAspect="1"/>
          </p:cNvPicPr>
          <p:nvPr/>
        </p:nvPicPr>
        <p:blipFill>
          <a:blip r:embed="rId3"/>
          <a:stretch>
            <a:fillRect/>
          </a:stretch>
        </p:blipFill>
        <p:spPr>
          <a:xfrm>
            <a:off x="3498668" y="1663175"/>
            <a:ext cx="2403731" cy="4284911"/>
          </a:xfrm>
          <a:prstGeom prst="rect">
            <a:avLst/>
          </a:prstGeom>
        </p:spPr>
      </p:pic>
      <p:sp>
        <p:nvSpPr>
          <p:cNvPr id="170" name="TextBox 169"/>
          <p:cNvSpPr txBox="1"/>
          <p:nvPr/>
        </p:nvSpPr>
        <p:spPr>
          <a:xfrm>
            <a:off x="3897754" y="2193612"/>
            <a:ext cx="1869419" cy="165949"/>
          </a:xfrm>
          <a:prstGeom prst="rect">
            <a:avLst/>
          </a:prstGeom>
          <a:noFill/>
          <a:ln>
            <a:noFill/>
          </a:ln>
        </p:spPr>
        <p:txBody>
          <a:bodyPr wrap="square" lIns="0" tIns="0" rIns="0" bIns="0" rtlCol="0">
            <a:spAutoFit/>
          </a:bodyPr>
          <a:lstStyle/>
          <a:p>
            <a:pPr defTabSz="914367"/>
            <a:r>
              <a:rPr lang="en-US" sz="1078" dirty="0">
                <a:solidFill>
                  <a:srgbClr val="5AACEB"/>
                </a:solidFill>
                <a:latin typeface="Segoe UI" panose="020B0502040204020203" pitchFamily="34" charset="0"/>
                <a:cs typeface="Segoe UI" panose="020B0502040204020203" pitchFamily="34" charset="0"/>
              </a:rPr>
              <a:t>I’ll get </a:t>
            </a:r>
            <a:r>
              <a:rPr lang="en-US" sz="1078" dirty="0" err="1">
                <a:solidFill>
                  <a:srgbClr val="5AACEB"/>
                </a:solidFill>
                <a:latin typeface="Segoe UI" panose="020B0502040204020203" pitchFamily="34" charset="0"/>
                <a:cs typeface="Segoe UI" panose="020B0502040204020203" pitchFamily="34" charset="0"/>
              </a:rPr>
              <a:t>MyPlace</a:t>
            </a:r>
            <a:r>
              <a:rPr lang="en-US" sz="1078" dirty="0">
                <a:solidFill>
                  <a:srgbClr val="5AACEB"/>
                </a:solidFill>
                <a:latin typeface="Segoe UI" panose="020B0502040204020203" pitchFamily="34" charset="0"/>
                <a:cs typeface="Segoe UI" panose="020B0502040204020203" pitchFamily="34" charset="0"/>
              </a:rPr>
              <a:t> on that.</a:t>
            </a:r>
          </a:p>
        </p:txBody>
      </p:sp>
      <p:sp>
        <p:nvSpPr>
          <p:cNvPr id="174" name="Rectangle 173"/>
          <p:cNvSpPr/>
          <p:nvPr/>
        </p:nvSpPr>
        <p:spPr>
          <a:xfrm>
            <a:off x="4060786" y="5152225"/>
            <a:ext cx="1608254" cy="196122"/>
          </a:xfrm>
          <a:prstGeom prst="rect">
            <a:avLst/>
          </a:prstGeom>
        </p:spPr>
        <p:txBody>
          <a:bodyPr wrap="square">
            <a:spAutoFit/>
          </a:bodyPr>
          <a:lstStyle/>
          <a:p>
            <a:pPr defTabSz="914367"/>
            <a:r>
              <a:rPr lang="en-US" sz="686" dirty="0">
                <a:solidFill>
                  <a:prstClr val="black"/>
                </a:solidFill>
                <a:latin typeface="Segoe UI" panose="020B0502040204020203" pitchFamily="34" charset="0"/>
                <a:cs typeface="Segoe UI" panose="020B0502040204020203" pitchFamily="34" charset="0"/>
              </a:rPr>
              <a:t>Search “Check in on </a:t>
            </a:r>
            <a:r>
              <a:rPr lang="en-US" sz="686" dirty="0" err="1">
                <a:solidFill>
                  <a:prstClr val="black"/>
                </a:solidFill>
                <a:latin typeface="Segoe UI" panose="020B0502040204020203" pitchFamily="34" charset="0"/>
                <a:cs typeface="Segoe UI" panose="020B0502040204020203" pitchFamily="34" charset="0"/>
              </a:rPr>
              <a:t>MyPlace</a:t>
            </a:r>
            <a:r>
              <a:rPr lang="en-US" sz="686" dirty="0">
                <a:solidFill>
                  <a:prstClr val="black"/>
                </a:solidFill>
                <a:latin typeface="Segoe UI" panose="020B0502040204020203" pitchFamily="34" charset="0"/>
                <a:cs typeface="Segoe UI" panose="020B0502040204020203" pitchFamily="34" charset="0"/>
              </a:rPr>
              <a:t>”</a:t>
            </a:r>
          </a:p>
        </p:txBody>
      </p:sp>
      <p:pic>
        <p:nvPicPr>
          <p:cNvPr id="175" name="Picture 174"/>
          <p:cNvPicPr>
            <a:picLocks noChangeAspect="1"/>
          </p:cNvPicPr>
          <p:nvPr/>
        </p:nvPicPr>
        <p:blipFill>
          <a:blip r:embed="rId5"/>
          <a:stretch>
            <a:fillRect/>
          </a:stretch>
        </p:blipFill>
        <p:spPr>
          <a:xfrm>
            <a:off x="4708560" y="1833981"/>
            <a:ext cx="233070" cy="233070"/>
          </a:xfrm>
          <a:prstGeom prst="rect">
            <a:avLst/>
          </a:prstGeom>
        </p:spPr>
      </p:pic>
      <p:pic>
        <p:nvPicPr>
          <p:cNvPr id="176" name="Picture 175"/>
          <p:cNvPicPr>
            <a:picLocks noChangeAspect="1"/>
          </p:cNvPicPr>
          <p:nvPr/>
        </p:nvPicPr>
        <p:blipFill>
          <a:blip r:embed="rId6"/>
          <a:stretch>
            <a:fillRect/>
          </a:stretch>
        </p:blipFill>
        <p:spPr>
          <a:xfrm>
            <a:off x="3907093" y="5201910"/>
            <a:ext cx="107571" cy="107571"/>
          </a:xfrm>
          <a:prstGeom prst="rect">
            <a:avLst/>
          </a:prstGeom>
        </p:spPr>
      </p:pic>
      <p:grpSp>
        <p:nvGrpSpPr>
          <p:cNvPr id="171" name="Group 170"/>
          <p:cNvGrpSpPr/>
          <p:nvPr/>
        </p:nvGrpSpPr>
        <p:grpSpPr>
          <a:xfrm>
            <a:off x="4280702" y="2489699"/>
            <a:ext cx="1313594" cy="421821"/>
            <a:chOff x="2830915" y="3142165"/>
            <a:chExt cx="1285295" cy="412733"/>
          </a:xfrm>
        </p:grpSpPr>
        <p:sp>
          <p:nvSpPr>
            <p:cNvPr id="179" name="Rectangle 178"/>
            <p:cNvSpPr/>
            <p:nvPr/>
          </p:nvSpPr>
          <p:spPr>
            <a:xfrm>
              <a:off x="2830915" y="3142165"/>
              <a:ext cx="661491" cy="250942"/>
            </a:xfrm>
            <a:prstGeom prst="rect">
              <a:avLst/>
            </a:prstGeom>
          </p:spPr>
          <p:txBody>
            <a:bodyPr wrap="none">
              <a:spAutoFit/>
            </a:bodyPr>
            <a:lstStyle/>
            <a:p>
              <a:pPr defTabSz="914367"/>
              <a:r>
                <a:rPr lang="en-US" sz="1078" dirty="0" err="1">
                  <a:solidFill>
                    <a:prstClr val="black"/>
                  </a:solidFill>
                  <a:latin typeface="Segoe UI Semilight" panose="020B0402040204020203" pitchFamily="34" charset="0"/>
                  <a:cs typeface="Segoe UI Semilight" panose="020B0402040204020203" pitchFamily="34" charset="0"/>
                </a:rPr>
                <a:t>MyPlace</a:t>
              </a:r>
              <a:endParaRPr lang="en-US" sz="1078" dirty="0">
                <a:solidFill>
                  <a:prstClr val="black"/>
                </a:solidFill>
                <a:latin typeface="Segoe UI Semilight" panose="020B0402040204020203" pitchFamily="34" charset="0"/>
                <a:cs typeface="Segoe UI Semilight" panose="020B0402040204020203" pitchFamily="34" charset="0"/>
              </a:endParaRPr>
            </a:p>
          </p:txBody>
        </p:sp>
        <p:sp>
          <p:nvSpPr>
            <p:cNvPr id="180" name="Rectangle 179"/>
            <p:cNvSpPr/>
            <p:nvPr/>
          </p:nvSpPr>
          <p:spPr>
            <a:xfrm>
              <a:off x="2841202" y="3348239"/>
              <a:ext cx="1275008" cy="206659"/>
            </a:xfrm>
            <a:prstGeom prst="rect">
              <a:avLst/>
            </a:prstGeom>
          </p:spPr>
          <p:txBody>
            <a:bodyPr wrap="none">
              <a:spAutoFit/>
            </a:bodyPr>
            <a:lstStyle/>
            <a:p>
              <a:pPr defTabSz="914367"/>
              <a:r>
                <a:rPr lang="en-US" sz="784" dirty="0">
                  <a:solidFill>
                    <a:prstClr val="white">
                      <a:lumMod val="50000"/>
                    </a:prstClr>
                  </a:solidFill>
                  <a:latin typeface="Segoe UI" panose="020B0502040204020203" pitchFamily="34" charset="0"/>
                  <a:cs typeface="Segoe UI" panose="020B0502040204020203" pitchFamily="34" charset="0"/>
                </a:rPr>
                <a:t>Looking for your profile…</a:t>
              </a:r>
            </a:p>
          </p:txBody>
        </p:sp>
      </p:grpSp>
      <p:sp>
        <p:nvSpPr>
          <p:cNvPr id="172" name="TextBox 171"/>
          <p:cNvSpPr txBox="1"/>
          <p:nvPr/>
        </p:nvSpPr>
        <p:spPr>
          <a:xfrm>
            <a:off x="3897755" y="3270411"/>
            <a:ext cx="912750" cy="211209"/>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Cancel</a:t>
            </a:r>
          </a:p>
        </p:txBody>
      </p:sp>
      <p:grpSp>
        <p:nvGrpSpPr>
          <p:cNvPr id="173" name="Group 172"/>
          <p:cNvGrpSpPr/>
          <p:nvPr/>
        </p:nvGrpSpPr>
        <p:grpSpPr>
          <a:xfrm>
            <a:off x="3897755" y="3040551"/>
            <a:ext cx="1869418" cy="35857"/>
            <a:chOff x="1125855" y="3547418"/>
            <a:chExt cx="1906904" cy="36576"/>
          </a:xfrm>
        </p:grpSpPr>
        <p:sp>
          <p:nvSpPr>
            <p:cNvPr id="177" name="Rectangle 176"/>
            <p:cNvSpPr/>
            <p:nvPr/>
          </p:nvSpPr>
          <p:spPr>
            <a:xfrm>
              <a:off x="1125855" y="3547418"/>
              <a:ext cx="1906904" cy="36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178" name="Rectangle 177"/>
            <p:cNvSpPr/>
            <p:nvPr/>
          </p:nvSpPr>
          <p:spPr>
            <a:xfrm>
              <a:off x="1125855" y="3547418"/>
              <a:ext cx="731520" cy="36576"/>
            </a:xfrm>
            <a:prstGeom prst="rect">
              <a:avLst/>
            </a:prstGeom>
            <a:solidFill>
              <a:srgbClr val="5AA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sp>
        <p:nvSpPr>
          <p:cNvPr id="3" name="AutoShape 4" descr="Image result for spotify"/>
          <p:cNvSpPr>
            <a:spLocks noChangeAspect="1" noChangeArrowheads="1"/>
          </p:cNvSpPr>
          <p:nvPr/>
        </p:nvSpPr>
        <p:spPr bwMode="auto">
          <a:xfrm>
            <a:off x="156417" y="-143955"/>
            <a:ext cx="304757" cy="3047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endParaRPr>
          </a:p>
        </p:txBody>
      </p:sp>
      <p:pic>
        <p:nvPicPr>
          <p:cNvPr id="64" name="Picture 63"/>
          <p:cNvPicPr>
            <a:picLocks noChangeAspect="1"/>
          </p:cNvPicPr>
          <p:nvPr/>
        </p:nvPicPr>
        <p:blipFill>
          <a:blip r:embed="rId3"/>
          <a:stretch>
            <a:fillRect/>
          </a:stretch>
        </p:blipFill>
        <p:spPr>
          <a:xfrm>
            <a:off x="9051427" y="1663175"/>
            <a:ext cx="2403731" cy="4284911"/>
          </a:xfrm>
          <a:prstGeom prst="rect">
            <a:avLst/>
          </a:prstGeom>
        </p:spPr>
      </p:pic>
      <p:sp>
        <p:nvSpPr>
          <p:cNvPr id="71" name="TextBox 70"/>
          <p:cNvSpPr txBox="1"/>
          <p:nvPr/>
        </p:nvSpPr>
        <p:spPr>
          <a:xfrm>
            <a:off x="9455477" y="2193612"/>
            <a:ext cx="1869419" cy="165949"/>
          </a:xfrm>
          <a:prstGeom prst="rect">
            <a:avLst/>
          </a:prstGeom>
          <a:noFill/>
          <a:ln>
            <a:noFill/>
          </a:ln>
        </p:spPr>
        <p:txBody>
          <a:bodyPr wrap="square" lIns="0" tIns="0" rIns="0" bIns="0" rtlCol="0">
            <a:spAutoFit/>
          </a:bodyPr>
          <a:lstStyle/>
          <a:p>
            <a:pPr defTabSz="914367"/>
            <a:r>
              <a:rPr lang="en-US" sz="1078" dirty="0">
                <a:solidFill>
                  <a:prstClr val="black"/>
                </a:solidFill>
                <a:latin typeface="Segoe UI" panose="020B0502040204020203" pitchFamily="34" charset="0"/>
                <a:cs typeface="Segoe UI" panose="020B0502040204020203" pitchFamily="34" charset="0"/>
              </a:rPr>
              <a:t>You’re checked in.</a:t>
            </a:r>
          </a:p>
        </p:txBody>
      </p:sp>
      <p:grpSp>
        <p:nvGrpSpPr>
          <p:cNvPr id="73" name="Group 72"/>
          <p:cNvGrpSpPr/>
          <p:nvPr/>
        </p:nvGrpSpPr>
        <p:grpSpPr>
          <a:xfrm>
            <a:off x="9858158" y="2478257"/>
            <a:ext cx="896399" cy="469448"/>
            <a:chOff x="4911612" y="9334755"/>
            <a:chExt cx="914373" cy="478862"/>
          </a:xfrm>
        </p:grpSpPr>
        <p:sp>
          <p:nvSpPr>
            <p:cNvPr id="81" name="Rectangle 80"/>
            <p:cNvSpPr/>
            <p:nvPr/>
          </p:nvSpPr>
          <p:spPr>
            <a:xfrm>
              <a:off x="4911612" y="9504117"/>
              <a:ext cx="914373" cy="309500"/>
            </a:xfrm>
            <a:prstGeom prst="rect">
              <a:avLst/>
            </a:prstGeom>
          </p:spPr>
          <p:txBody>
            <a:bodyPr wrap="none">
              <a:spAutoFit/>
            </a:bodyPr>
            <a:lstStyle/>
            <a:p>
              <a:pPr defTabSz="914367"/>
              <a:r>
                <a:rPr lang="en-US" sz="686" dirty="0">
                  <a:solidFill>
                    <a:prstClr val="white">
                      <a:lumMod val="50000"/>
                    </a:prstClr>
                  </a:solidFill>
                  <a:latin typeface="Segoe UI" panose="020B0502040204020203" pitchFamily="34" charset="0"/>
                  <a:cs typeface="Segoe UI" panose="020B0502040204020203" pitchFamily="34" charset="0"/>
                </a:rPr>
                <a:t>2044 5</a:t>
              </a:r>
              <a:r>
                <a:rPr lang="en-US" sz="686" baseline="30000" dirty="0">
                  <a:solidFill>
                    <a:prstClr val="white">
                      <a:lumMod val="50000"/>
                    </a:prstClr>
                  </a:solidFill>
                  <a:latin typeface="Segoe UI" panose="020B0502040204020203" pitchFamily="34" charset="0"/>
                  <a:cs typeface="Segoe UI" panose="020B0502040204020203" pitchFamily="34" charset="0"/>
                </a:rPr>
                <a:t>th</a:t>
              </a:r>
              <a:r>
                <a:rPr lang="en-US" sz="686" dirty="0">
                  <a:solidFill>
                    <a:prstClr val="white">
                      <a:lumMod val="50000"/>
                    </a:prstClr>
                  </a:solidFill>
                  <a:latin typeface="Segoe UI" panose="020B0502040204020203" pitchFamily="34" charset="0"/>
                  <a:cs typeface="Segoe UI" panose="020B0502040204020203" pitchFamily="34" charset="0"/>
                </a:rPr>
                <a:t> Ave</a:t>
              </a:r>
            </a:p>
            <a:p>
              <a:pPr defTabSz="914367"/>
              <a:r>
                <a:rPr lang="en-US" sz="686" dirty="0">
                  <a:solidFill>
                    <a:prstClr val="white">
                      <a:lumMod val="50000"/>
                    </a:prstClr>
                  </a:solidFill>
                  <a:latin typeface="Segoe UI" panose="020B0502040204020203" pitchFamily="34" charset="0"/>
                  <a:cs typeface="Segoe UI" panose="020B0502040204020203" pitchFamily="34" charset="0"/>
                </a:rPr>
                <a:t>Seattle, WA 98001</a:t>
              </a:r>
            </a:p>
          </p:txBody>
        </p:sp>
        <p:sp>
          <p:nvSpPr>
            <p:cNvPr id="83" name="Rectangle 82"/>
            <p:cNvSpPr/>
            <p:nvPr/>
          </p:nvSpPr>
          <p:spPr>
            <a:xfrm>
              <a:off x="4912203" y="9334755"/>
              <a:ext cx="780983" cy="230832"/>
            </a:xfrm>
            <a:prstGeom prst="rect">
              <a:avLst/>
            </a:prstGeom>
          </p:spPr>
          <p:txBody>
            <a:bodyPr wrap="none">
              <a:spAutoFit/>
            </a:bodyPr>
            <a:lstStyle/>
            <a:p>
              <a:pPr defTabSz="914367"/>
              <a:r>
                <a:rPr lang="en-US" sz="882" dirty="0" err="1">
                  <a:solidFill>
                    <a:prstClr val="black"/>
                  </a:solidFill>
                  <a:latin typeface="Segoe UI" panose="020B0502040204020203" pitchFamily="34" charset="0"/>
                  <a:cs typeface="Segoe UI" panose="020B0502040204020203" pitchFamily="34" charset="0"/>
                </a:rPr>
                <a:t>CoffeeShop</a:t>
              </a:r>
              <a:endParaRPr lang="en-US" sz="882" dirty="0">
                <a:solidFill>
                  <a:prstClr val="black"/>
                </a:solidFill>
                <a:latin typeface="Segoe UI" panose="020B0502040204020203" pitchFamily="34" charset="0"/>
                <a:cs typeface="Segoe UI" panose="020B0502040204020203" pitchFamily="34" charset="0"/>
              </a:endParaRPr>
            </a:p>
          </p:txBody>
        </p:sp>
      </p:grpSp>
      <p:sp>
        <p:nvSpPr>
          <p:cNvPr id="75" name="Rectangle 74"/>
          <p:cNvSpPr/>
          <p:nvPr/>
        </p:nvSpPr>
        <p:spPr>
          <a:xfrm>
            <a:off x="9454256" y="2511311"/>
            <a:ext cx="420540" cy="420540"/>
          </a:xfrm>
          <a:prstGeom prst="rect">
            <a:avLst/>
          </a:prstGeom>
          <a:solidFill>
            <a:srgbClr val="FFCD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88" name="Rectangle 87"/>
          <p:cNvSpPr/>
          <p:nvPr/>
        </p:nvSpPr>
        <p:spPr>
          <a:xfrm>
            <a:off x="9367268" y="3055588"/>
            <a:ext cx="1608254" cy="211209"/>
          </a:xfrm>
          <a:prstGeom prst="rect">
            <a:avLst/>
          </a:prstGeom>
        </p:spPr>
        <p:txBody>
          <a:bodyPr wrap="square">
            <a:spAutoFit/>
          </a:bodyPr>
          <a:lstStyle/>
          <a:p>
            <a:pPr defTabSz="914367"/>
            <a:r>
              <a:rPr lang="en-US" sz="784" dirty="0">
                <a:solidFill>
                  <a:srgbClr val="5AACEB"/>
                </a:solidFill>
                <a:latin typeface="Segoe UI Semibold" panose="020B0702040204020203" pitchFamily="34" charset="0"/>
                <a:cs typeface="Segoe UI Semibold" panose="020B0702040204020203" pitchFamily="34" charset="0"/>
              </a:rPr>
              <a:t>Go to </a:t>
            </a:r>
            <a:r>
              <a:rPr lang="en-US" sz="784" dirty="0" err="1">
                <a:solidFill>
                  <a:srgbClr val="5AACEB"/>
                </a:solidFill>
                <a:latin typeface="Segoe UI Semibold" panose="020B0702040204020203" pitchFamily="34" charset="0"/>
                <a:cs typeface="Segoe UI Semibold" panose="020B0702040204020203" pitchFamily="34" charset="0"/>
              </a:rPr>
              <a:t>MyPlace</a:t>
            </a:r>
            <a:endParaRPr lang="en-US" sz="784" dirty="0">
              <a:solidFill>
                <a:srgbClr val="5AACEB"/>
              </a:solidFill>
              <a:latin typeface="Segoe UI Semibold" panose="020B0702040204020203" pitchFamily="34" charset="0"/>
              <a:cs typeface="Segoe UI Semibold" panose="020B0702040204020203" pitchFamily="34" charset="0"/>
            </a:endParaRPr>
          </a:p>
        </p:txBody>
      </p:sp>
      <p:grpSp>
        <p:nvGrpSpPr>
          <p:cNvPr id="131" name="Group 130"/>
          <p:cNvGrpSpPr/>
          <p:nvPr/>
        </p:nvGrpSpPr>
        <p:grpSpPr>
          <a:xfrm>
            <a:off x="4821812" y="759558"/>
            <a:ext cx="1315075" cy="1086105"/>
            <a:chOff x="2085382" y="648063"/>
            <a:chExt cx="1494681" cy="1234440"/>
          </a:xfrm>
        </p:grpSpPr>
        <p:pic>
          <p:nvPicPr>
            <p:cNvPr id="132" name="Picture 131"/>
            <p:cNvPicPr>
              <a:picLocks noChangeAspect="1"/>
            </p:cNvPicPr>
            <p:nvPr/>
          </p:nvPicPr>
          <p:blipFill>
            <a:blip r:embed="rId7"/>
            <a:stretch>
              <a:fillRect/>
            </a:stretch>
          </p:blipFill>
          <p:spPr>
            <a:xfrm>
              <a:off x="2096893" y="648063"/>
              <a:ext cx="1483170" cy="1234440"/>
            </a:xfrm>
            <a:prstGeom prst="rect">
              <a:avLst/>
            </a:prstGeom>
          </p:spPr>
        </p:pic>
        <p:sp>
          <p:nvSpPr>
            <p:cNvPr id="133" name="Rectangle 132"/>
            <p:cNvSpPr/>
            <p:nvPr/>
          </p:nvSpPr>
          <p:spPr>
            <a:xfrm>
              <a:off x="2085382" y="904652"/>
              <a:ext cx="1491387" cy="425603"/>
            </a:xfrm>
            <a:prstGeom prst="rect">
              <a:avLst/>
            </a:prstGeom>
          </p:spPr>
          <p:txBody>
            <a:bodyPr wrap="square">
              <a:spAutoFit/>
            </a:bodyPr>
            <a:lstStyle/>
            <a:p>
              <a:pPr algn="ctr" defTabSz="914225">
                <a:lnSpc>
                  <a:spcPts val="1100"/>
                </a:lnSpc>
              </a:pPr>
              <a:r>
                <a:rPr lang="en-US" sz="882" dirty="0">
                  <a:solidFill>
                    <a:prstClr val="white"/>
                  </a:solidFill>
                </a:rPr>
                <a:t>Looking for your profile…</a:t>
              </a:r>
            </a:p>
          </p:txBody>
        </p:sp>
      </p:grpSp>
      <p:pic>
        <p:nvPicPr>
          <p:cNvPr id="135" name="Picture 134"/>
          <p:cNvPicPr>
            <a:picLocks noChangeAspect="1"/>
          </p:cNvPicPr>
          <p:nvPr/>
        </p:nvPicPr>
        <p:blipFill>
          <a:blip r:embed="rId8"/>
          <a:stretch>
            <a:fillRect/>
          </a:stretch>
        </p:blipFill>
        <p:spPr>
          <a:xfrm>
            <a:off x="1371020" y="5896231"/>
            <a:ext cx="1106980" cy="833716"/>
          </a:xfrm>
          <a:prstGeom prst="rect">
            <a:avLst/>
          </a:prstGeom>
        </p:spPr>
      </p:pic>
      <p:sp>
        <p:nvSpPr>
          <p:cNvPr id="136" name="Rectangle 135"/>
          <p:cNvSpPr/>
          <p:nvPr/>
        </p:nvSpPr>
        <p:spPr>
          <a:xfrm>
            <a:off x="1370661" y="6233885"/>
            <a:ext cx="1106981" cy="374461"/>
          </a:xfrm>
          <a:prstGeom prst="rect">
            <a:avLst/>
          </a:prstGeom>
        </p:spPr>
        <p:txBody>
          <a:bodyPr wrap="square">
            <a:spAutoFit/>
          </a:bodyPr>
          <a:lstStyle/>
          <a:p>
            <a:pPr algn="ctr" defTabSz="914225">
              <a:lnSpc>
                <a:spcPts val="1100"/>
              </a:lnSpc>
            </a:pPr>
            <a:r>
              <a:rPr lang="en-US" sz="882" dirty="0">
                <a:solidFill>
                  <a:prstClr val="black"/>
                </a:solidFill>
              </a:rPr>
              <a:t>Check in on </a:t>
            </a:r>
            <a:r>
              <a:rPr lang="en-US" sz="882" dirty="0" err="1">
                <a:solidFill>
                  <a:prstClr val="black"/>
                </a:solidFill>
              </a:rPr>
              <a:t>MyPlace</a:t>
            </a:r>
            <a:endParaRPr lang="en-US" sz="882" dirty="0">
              <a:solidFill>
                <a:prstClr val="black"/>
              </a:solidFill>
            </a:endParaRPr>
          </a:p>
        </p:txBody>
      </p:sp>
      <p:grpSp>
        <p:nvGrpSpPr>
          <p:cNvPr id="137" name="Group 136"/>
          <p:cNvGrpSpPr/>
          <p:nvPr/>
        </p:nvGrpSpPr>
        <p:grpSpPr>
          <a:xfrm>
            <a:off x="6923424" y="5896230"/>
            <a:ext cx="1106980" cy="833716"/>
            <a:chOff x="2587282" y="5922397"/>
            <a:chExt cx="1199006" cy="1007753"/>
          </a:xfrm>
        </p:grpSpPr>
        <p:pic>
          <p:nvPicPr>
            <p:cNvPr id="138" name="Picture 137"/>
            <p:cNvPicPr>
              <a:picLocks noChangeAspect="1"/>
            </p:cNvPicPr>
            <p:nvPr/>
          </p:nvPicPr>
          <p:blipFill>
            <a:blip r:embed="rId8"/>
            <a:stretch>
              <a:fillRect/>
            </a:stretch>
          </p:blipFill>
          <p:spPr>
            <a:xfrm>
              <a:off x="2587282" y="5922397"/>
              <a:ext cx="1199006" cy="1007753"/>
            </a:xfrm>
            <a:prstGeom prst="rect">
              <a:avLst/>
            </a:prstGeom>
          </p:spPr>
        </p:pic>
        <p:sp>
          <p:nvSpPr>
            <p:cNvPr id="139" name="Rectangle 138"/>
            <p:cNvSpPr/>
            <p:nvPr/>
          </p:nvSpPr>
          <p:spPr>
            <a:xfrm>
              <a:off x="2673707" y="6422569"/>
              <a:ext cx="1026155" cy="282118"/>
            </a:xfrm>
            <a:prstGeom prst="rect">
              <a:avLst/>
            </a:prstGeom>
          </p:spPr>
          <p:txBody>
            <a:bodyPr wrap="square">
              <a:spAutoFit/>
            </a:bodyPr>
            <a:lstStyle/>
            <a:p>
              <a:pPr algn="ctr" defTabSz="914225">
                <a:lnSpc>
                  <a:spcPts val="1100"/>
                </a:lnSpc>
              </a:pPr>
              <a:r>
                <a:rPr lang="en-US" sz="882" dirty="0">
                  <a:solidFill>
                    <a:prstClr val="black"/>
                  </a:solidFill>
                </a:rPr>
                <a:t>Yes</a:t>
              </a:r>
            </a:p>
          </p:txBody>
        </p:sp>
      </p:grpSp>
      <p:grpSp>
        <p:nvGrpSpPr>
          <p:cNvPr id="140" name="Group 139"/>
          <p:cNvGrpSpPr/>
          <p:nvPr/>
        </p:nvGrpSpPr>
        <p:grpSpPr>
          <a:xfrm>
            <a:off x="7611021" y="759237"/>
            <a:ext cx="1304947" cy="1086105"/>
            <a:chOff x="2096893" y="648063"/>
            <a:chExt cx="1483170" cy="1234440"/>
          </a:xfrm>
        </p:grpSpPr>
        <p:pic>
          <p:nvPicPr>
            <p:cNvPr id="141" name="Picture 140"/>
            <p:cNvPicPr>
              <a:picLocks noChangeAspect="1"/>
            </p:cNvPicPr>
            <p:nvPr/>
          </p:nvPicPr>
          <p:blipFill>
            <a:blip r:embed="rId7"/>
            <a:stretch>
              <a:fillRect/>
            </a:stretch>
          </p:blipFill>
          <p:spPr>
            <a:xfrm>
              <a:off x="2096893" y="648063"/>
              <a:ext cx="1483170" cy="1234440"/>
            </a:xfrm>
            <a:prstGeom prst="rect">
              <a:avLst/>
            </a:prstGeom>
          </p:spPr>
        </p:pic>
        <p:sp>
          <p:nvSpPr>
            <p:cNvPr id="142" name="Rectangle 141"/>
            <p:cNvSpPr/>
            <p:nvPr/>
          </p:nvSpPr>
          <p:spPr>
            <a:xfrm>
              <a:off x="2143957" y="803633"/>
              <a:ext cx="1374238" cy="585934"/>
            </a:xfrm>
            <a:prstGeom prst="rect">
              <a:avLst/>
            </a:prstGeom>
          </p:spPr>
          <p:txBody>
            <a:bodyPr wrap="square">
              <a:spAutoFit/>
            </a:bodyPr>
            <a:lstStyle/>
            <a:p>
              <a:pPr algn="ctr" defTabSz="914225">
                <a:lnSpc>
                  <a:spcPts val="1100"/>
                </a:lnSpc>
              </a:pPr>
              <a:r>
                <a:rPr lang="en-US" sz="882" dirty="0">
                  <a:solidFill>
                    <a:prstClr val="white"/>
                  </a:solidFill>
                </a:rPr>
                <a:t>Do you want to check in at </a:t>
              </a:r>
              <a:r>
                <a:rPr lang="en-US" sz="882" dirty="0" err="1">
                  <a:solidFill>
                    <a:prstClr val="white"/>
                  </a:solidFill>
                </a:rPr>
                <a:t>CoffeeShop</a:t>
              </a:r>
              <a:r>
                <a:rPr lang="en-US" sz="882" dirty="0">
                  <a:solidFill>
                    <a:prstClr val="white"/>
                  </a:solidFill>
                </a:rPr>
                <a:t> on 5</a:t>
              </a:r>
              <a:r>
                <a:rPr lang="en-US" sz="882" baseline="30000" dirty="0">
                  <a:solidFill>
                    <a:prstClr val="white"/>
                  </a:solidFill>
                </a:rPr>
                <a:t>th</a:t>
              </a:r>
              <a:r>
                <a:rPr lang="en-US" sz="882" dirty="0">
                  <a:solidFill>
                    <a:prstClr val="white"/>
                  </a:solidFill>
                </a:rPr>
                <a:t> Ave?</a:t>
              </a:r>
            </a:p>
          </p:txBody>
        </p:sp>
      </p:grpSp>
      <p:grpSp>
        <p:nvGrpSpPr>
          <p:cNvPr id="143" name="Group 142"/>
          <p:cNvGrpSpPr/>
          <p:nvPr/>
        </p:nvGrpSpPr>
        <p:grpSpPr>
          <a:xfrm>
            <a:off x="10377077" y="759237"/>
            <a:ext cx="1304947" cy="1086105"/>
            <a:chOff x="2096893" y="648063"/>
            <a:chExt cx="1483170" cy="1234440"/>
          </a:xfrm>
        </p:grpSpPr>
        <p:pic>
          <p:nvPicPr>
            <p:cNvPr id="144" name="Picture 143"/>
            <p:cNvPicPr>
              <a:picLocks noChangeAspect="1"/>
            </p:cNvPicPr>
            <p:nvPr/>
          </p:nvPicPr>
          <p:blipFill>
            <a:blip r:embed="rId7"/>
            <a:stretch>
              <a:fillRect/>
            </a:stretch>
          </p:blipFill>
          <p:spPr>
            <a:xfrm>
              <a:off x="2096893" y="648063"/>
              <a:ext cx="1483170" cy="1234440"/>
            </a:xfrm>
            <a:prstGeom prst="rect">
              <a:avLst/>
            </a:prstGeom>
          </p:spPr>
        </p:pic>
        <p:sp>
          <p:nvSpPr>
            <p:cNvPr id="145" name="Rectangle 144"/>
            <p:cNvSpPr/>
            <p:nvPr/>
          </p:nvSpPr>
          <p:spPr>
            <a:xfrm>
              <a:off x="2204801" y="871482"/>
              <a:ext cx="1272323" cy="425603"/>
            </a:xfrm>
            <a:prstGeom prst="rect">
              <a:avLst/>
            </a:prstGeom>
          </p:spPr>
          <p:txBody>
            <a:bodyPr wrap="square">
              <a:spAutoFit/>
            </a:bodyPr>
            <a:lstStyle/>
            <a:p>
              <a:pPr algn="ctr" defTabSz="914225">
                <a:lnSpc>
                  <a:spcPts val="1100"/>
                </a:lnSpc>
              </a:pPr>
              <a:r>
                <a:rPr lang="en-US" sz="882" dirty="0">
                  <a:solidFill>
                    <a:prstClr val="white"/>
                  </a:solidFill>
                </a:rPr>
                <a:t>You’re checked in. (success-</a:t>
              </a:r>
              <a:r>
                <a:rPr lang="en-US" sz="882" dirty="0" err="1">
                  <a:solidFill>
                    <a:prstClr val="white"/>
                  </a:solidFill>
                </a:rPr>
                <a:t>earcon</a:t>
              </a:r>
              <a:r>
                <a:rPr lang="en-US" sz="882" dirty="0">
                  <a:solidFill>
                    <a:prstClr val="white"/>
                  </a:solidFill>
                </a:rPr>
                <a:t>)</a:t>
              </a:r>
            </a:p>
          </p:txBody>
        </p:sp>
      </p:grpSp>
      <p:sp>
        <p:nvSpPr>
          <p:cNvPr id="249" name="Title 2"/>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2745" dirty="0">
                <a:solidFill>
                  <a:prstClr val="black"/>
                </a:solidFill>
                <a:latin typeface="Segoe UI Light" panose="020B0502040204020203" pitchFamily="34" charset="0"/>
                <a:cs typeface="Segoe UI Light" panose="020B0502040204020203" pitchFamily="34" charset="0"/>
              </a:rPr>
              <a:t>Check in</a:t>
            </a:r>
          </a:p>
        </p:txBody>
      </p:sp>
      <p:grpSp>
        <p:nvGrpSpPr>
          <p:cNvPr id="5" name="Group 4"/>
          <p:cNvGrpSpPr/>
          <p:nvPr/>
        </p:nvGrpSpPr>
        <p:grpSpPr>
          <a:xfrm>
            <a:off x="3898142" y="2524462"/>
            <a:ext cx="420540" cy="420540"/>
            <a:chOff x="3976307" y="2574585"/>
            <a:chExt cx="428973" cy="428973"/>
          </a:xfrm>
        </p:grpSpPr>
        <p:sp>
          <p:nvSpPr>
            <p:cNvPr id="182" name="Rectangle 181"/>
            <p:cNvSpPr/>
            <p:nvPr/>
          </p:nvSpPr>
          <p:spPr>
            <a:xfrm>
              <a:off x="3976307" y="2574585"/>
              <a:ext cx="428973" cy="428973"/>
            </a:xfrm>
            <a:prstGeom prst="rect">
              <a:avLst/>
            </a:prstGeom>
            <a:solidFill>
              <a:srgbClr val="4A6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pic>
          <p:nvPicPr>
            <p:cNvPr id="4" name="Picture 3"/>
            <p:cNvPicPr>
              <a:picLocks noChangeAspect="1"/>
            </p:cNvPicPr>
            <p:nvPr/>
          </p:nvPicPr>
          <p:blipFill>
            <a:blip r:embed="rId9"/>
            <a:stretch>
              <a:fillRect/>
            </a:stretch>
          </p:blipFill>
          <p:spPr>
            <a:xfrm>
              <a:off x="4053285" y="2632195"/>
              <a:ext cx="275017" cy="313752"/>
            </a:xfrm>
            <a:prstGeom prst="rect">
              <a:avLst/>
            </a:prstGeom>
          </p:spPr>
        </p:pic>
      </p:grpSp>
      <p:grpSp>
        <p:nvGrpSpPr>
          <p:cNvPr id="147" name="Group 146"/>
          <p:cNvGrpSpPr/>
          <p:nvPr/>
        </p:nvGrpSpPr>
        <p:grpSpPr>
          <a:xfrm>
            <a:off x="7502449" y="1822548"/>
            <a:ext cx="215142" cy="215142"/>
            <a:chOff x="3976307" y="2574585"/>
            <a:chExt cx="428973" cy="428973"/>
          </a:xfrm>
        </p:grpSpPr>
        <p:sp>
          <p:nvSpPr>
            <p:cNvPr id="148" name="Rectangle 147"/>
            <p:cNvSpPr/>
            <p:nvPr/>
          </p:nvSpPr>
          <p:spPr>
            <a:xfrm>
              <a:off x="3976307" y="2574585"/>
              <a:ext cx="428973" cy="428973"/>
            </a:xfrm>
            <a:prstGeom prst="rect">
              <a:avLst/>
            </a:prstGeom>
            <a:solidFill>
              <a:srgbClr val="4A6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pic>
          <p:nvPicPr>
            <p:cNvPr id="149" name="Picture 148"/>
            <p:cNvPicPr>
              <a:picLocks noChangeAspect="1"/>
            </p:cNvPicPr>
            <p:nvPr/>
          </p:nvPicPr>
          <p:blipFill>
            <a:blip r:embed="rId9"/>
            <a:stretch>
              <a:fillRect/>
            </a:stretch>
          </p:blipFill>
          <p:spPr>
            <a:xfrm>
              <a:off x="4053285" y="2632195"/>
              <a:ext cx="275017" cy="313752"/>
            </a:xfrm>
            <a:prstGeom prst="rect">
              <a:avLst/>
            </a:prstGeom>
          </p:spPr>
        </p:pic>
      </p:grpSp>
      <p:grpSp>
        <p:nvGrpSpPr>
          <p:cNvPr id="156" name="Group 155"/>
          <p:cNvGrpSpPr/>
          <p:nvPr/>
        </p:nvGrpSpPr>
        <p:grpSpPr>
          <a:xfrm>
            <a:off x="10273737" y="1826838"/>
            <a:ext cx="215142" cy="215142"/>
            <a:chOff x="3976307" y="2574585"/>
            <a:chExt cx="428973" cy="428973"/>
          </a:xfrm>
        </p:grpSpPr>
        <p:sp>
          <p:nvSpPr>
            <p:cNvPr id="157" name="Rectangle 156"/>
            <p:cNvSpPr/>
            <p:nvPr/>
          </p:nvSpPr>
          <p:spPr>
            <a:xfrm>
              <a:off x="3976307" y="2574585"/>
              <a:ext cx="428973" cy="428973"/>
            </a:xfrm>
            <a:prstGeom prst="rect">
              <a:avLst/>
            </a:prstGeom>
            <a:solidFill>
              <a:srgbClr val="4A6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pic>
          <p:nvPicPr>
            <p:cNvPr id="158" name="Picture 157"/>
            <p:cNvPicPr>
              <a:picLocks noChangeAspect="1"/>
            </p:cNvPicPr>
            <p:nvPr/>
          </p:nvPicPr>
          <p:blipFill>
            <a:blip r:embed="rId9"/>
            <a:stretch>
              <a:fillRect/>
            </a:stretch>
          </p:blipFill>
          <p:spPr>
            <a:xfrm>
              <a:off x="4053285" y="2632195"/>
              <a:ext cx="275017" cy="313752"/>
            </a:xfrm>
            <a:prstGeom prst="rect">
              <a:avLst/>
            </a:prstGeom>
          </p:spPr>
        </p:pic>
      </p:grpSp>
      <p:grpSp>
        <p:nvGrpSpPr>
          <p:cNvPr id="161" name="Group 160"/>
          <p:cNvGrpSpPr/>
          <p:nvPr/>
        </p:nvGrpSpPr>
        <p:grpSpPr>
          <a:xfrm>
            <a:off x="6682009" y="2671915"/>
            <a:ext cx="1903738" cy="211209"/>
            <a:chOff x="5731480" y="2882573"/>
            <a:chExt cx="1941912" cy="215444"/>
          </a:xfrm>
        </p:grpSpPr>
        <p:sp>
          <p:nvSpPr>
            <p:cNvPr id="162" name="TextBox 161"/>
            <p:cNvSpPr txBox="1"/>
            <p:nvPr/>
          </p:nvSpPr>
          <p:spPr>
            <a:xfrm>
              <a:off x="5731480" y="2882573"/>
              <a:ext cx="931053" cy="215444"/>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Yes</a:t>
              </a:r>
            </a:p>
          </p:txBody>
        </p:sp>
        <p:sp>
          <p:nvSpPr>
            <p:cNvPr id="163" name="TextBox 162"/>
            <p:cNvSpPr txBox="1"/>
            <p:nvPr/>
          </p:nvSpPr>
          <p:spPr>
            <a:xfrm>
              <a:off x="6742339" y="2882573"/>
              <a:ext cx="931053" cy="215444"/>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No</a:t>
              </a:r>
            </a:p>
          </p:txBody>
        </p:sp>
      </p:grpSp>
      <p:pic>
        <p:nvPicPr>
          <p:cNvPr id="9" name="Picture 8"/>
          <p:cNvPicPr>
            <a:picLocks noChangeAspect="1"/>
          </p:cNvPicPr>
          <p:nvPr/>
        </p:nvPicPr>
        <p:blipFill>
          <a:blip r:embed="rId10"/>
          <a:stretch>
            <a:fillRect/>
          </a:stretch>
        </p:blipFill>
        <p:spPr>
          <a:xfrm>
            <a:off x="9544316" y="2574052"/>
            <a:ext cx="240417" cy="295056"/>
          </a:xfrm>
          <a:prstGeom prst="rect">
            <a:avLst/>
          </a:prstGeom>
        </p:spPr>
      </p:pic>
      <p:pic>
        <p:nvPicPr>
          <p:cNvPr id="68" name="Picture 67"/>
          <p:cNvPicPr>
            <a:picLocks noChangeAspect="1"/>
          </p:cNvPicPr>
          <p:nvPr/>
        </p:nvPicPr>
        <p:blipFill>
          <a:blip r:embed="rId11"/>
          <a:stretch>
            <a:fillRect/>
          </a:stretch>
        </p:blipFill>
        <p:spPr>
          <a:xfrm>
            <a:off x="759684" y="1662407"/>
            <a:ext cx="2403416" cy="4282572"/>
          </a:xfrm>
          <a:prstGeom prst="rect">
            <a:avLst/>
          </a:prstGeom>
        </p:spPr>
      </p:pic>
    </p:spTree>
    <p:extLst>
      <p:ext uri="{BB962C8B-B14F-4D97-AF65-F5344CB8AC3E}">
        <p14:creationId xmlns:p14="http://schemas.microsoft.com/office/powerpoint/2010/main" val="97280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96" grpId="0"/>
      <p:bldP spid="104" grpId="0"/>
      <p:bldP spid="105" grpId="0"/>
      <p:bldP spid="170" grpId="0"/>
      <p:bldP spid="174" grpId="0"/>
      <p:bldP spid="172" grpId="0" animBg="1"/>
      <p:bldP spid="71" grpId="0"/>
      <p:bldP spid="75" grpId="0" animBg="1"/>
      <p:bldP spid="88"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4" name="Picture 183"/>
          <p:cNvPicPr>
            <a:picLocks noChangeAspect="1"/>
          </p:cNvPicPr>
          <p:nvPr/>
        </p:nvPicPr>
        <p:blipFill>
          <a:blip r:embed="rId3"/>
          <a:stretch>
            <a:fillRect/>
          </a:stretch>
        </p:blipFill>
        <p:spPr>
          <a:xfrm>
            <a:off x="6275048" y="1663175"/>
            <a:ext cx="2403731" cy="4284911"/>
          </a:xfrm>
          <a:prstGeom prst="rect">
            <a:avLst/>
          </a:prstGeom>
        </p:spPr>
      </p:pic>
      <p:sp>
        <p:nvSpPr>
          <p:cNvPr id="185" name="TextBox 184"/>
          <p:cNvSpPr txBox="1"/>
          <p:nvPr/>
        </p:nvSpPr>
        <p:spPr>
          <a:xfrm>
            <a:off x="6683161" y="2193612"/>
            <a:ext cx="1869419" cy="165949"/>
          </a:xfrm>
          <a:prstGeom prst="rect">
            <a:avLst/>
          </a:prstGeom>
          <a:noFill/>
          <a:ln>
            <a:noFill/>
          </a:ln>
        </p:spPr>
        <p:txBody>
          <a:bodyPr wrap="square" lIns="0" tIns="0" rIns="0" bIns="0" rtlCol="0">
            <a:spAutoFit/>
          </a:bodyPr>
          <a:lstStyle/>
          <a:p>
            <a:pPr defTabSz="914367"/>
            <a:r>
              <a:rPr lang="en-US" sz="1078" dirty="0">
                <a:solidFill>
                  <a:prstClr val="black"/>
                </a:solidFill>
                <a:latin typeface="Segoe UI" panose="020B0502040204020203" pitchFamily="34" charset="0"/>
                <a:cs typeface="Segoe UI" panose="020B0502040204020203" pitchFamily="34" charset="0"/>
              </a:rPr>
              <a:t>Change budget to $200?</a:t>
            </a:r>
          </a:p>
        </p:txBody>
      </p:sp>
      <p:sp>
        <p:nvSpPr>
          <p:cNvPr id="196" name="Rectangle 195"/>
          <p:cNvSpPr/>
          <p:nvPr/>
        </p:nvSpPr>
        <p:spPr>
          <a:xfrm>
            <a:off x="6603001" y="5705374"/>
            <a:ext cx="595910" cy="196122"/>
          </a:xfrm>
          <a:prstGeom prst="rect">
            <a:avLst/>
          </a:prstGeom>
        </p:spPr>
        <p:txBody>
          <a:bodyPr wrap="none">
            <a:spAutoFit/>
          </a:bodyPr>
          <a:lstStyle/>
          <a:p>
            <a:pPr defTabSz="914367"/>
            <a:r>
              <a:rPr lang="en-US" sz="686" dirty="0">
                <a:solidFill>
                  <a:prstClr val="white"/>
                </a:solidFill>
                <a:latin typeface="Segoe UI" panose="020B0502040204020203" pitchFamily="34" charset="0"/>
                <a:cs typeface="Segoe UI" panose="020B0502040204020203" pitchFamily="34" charset="0"/>
              </a:rPr>
              <a:t>Listening…</a:t>
            </a:r>
          </a:p>
        </p:txBody>
      </p:sp>
      <p:sp>
        <p:nvSpPr>
          <p:cNvPr id="104" name="TextBox 103"/>
          <p:cNvSpPr txBox="1"/>
          <p:nvPr/>
        </p:nvSpPr>
        <p:spPr>
          <a:xfrm>
            <a:off x="3807407" y="2081481"/>
            <a:ext cx="1869419" cy="165949"/>
          </a:xfrm>
          <a:prstGeom prst="rect">
            <a:avLst/>
          </a:prstGeom>
          <a:noFill/>
          <a:ln>
            <a:noFill/>
          </a:ln>
        </p:spPr>
        <p:txBody>
          <a:bodyPr wrap="square" lIns="0" tIns="0" rIns="0" bIns="0" rtlCol="0">
            <a:spAutoFit/>
          </a:bodyPr>
          <a:lstStyle/>
          <a:p>
            <a:pPr defTabSz="914367"/>
            <a:r>
              <a:rPr lang="en-US" sz="1078" dirty="0">
                <a:solidFill>
                  <a:prstClr val="black"/>
                </a:solidFill>
                <a:latin typeface="Segoe UI" panose="020B0502040204020203" pitchFamily="34" charset="0"/>
                <a:cs typeface="Segoe UI" panose="020B0502040204020203" pitchFamily="34" charset="0"/>
              </a:rPr>
              <a:t>Cancel this trip?</a:t>
            </a:r>
          </a:p>
        </p:txBody>
      </p:sp>
      <p:sp>
        <p:nvSpPr>
          <p:cNvPr id="105" name="Rectangle 104"/>
          <p:cNvSpPr/>
          <p:nvPr/>
        </p:nvSpPr>
        <p:spPr>
          <a:xfrm>
            <a:off x="3713623" y="5593244"/>
            <a:ext cx="595910" cy="196122"/>
          </a:xfrm>
          <a:prstGeom prst="rect">
            <a:avLst/>
          </a:prstGeom>
        </p:spPr>
        <p:txBody>
          <a:bodyPr wrap="none">
            <a:spAutoFit/>
          </a:bodyPr>
          <a:lstStyle/>
          <a:p>
            <a:pPr defTabSz="914367"/>
            <a:r>
              <a:rPr lang="en-US" sz="686" dirty="0">
                <a:solidFill>
                  <a:prstClr val="white"/>
                </a:solidFill>
                <a:latin typeface="Segoe UI" panose="020B0502040204020203" pitchFamily="34" charset="0"/>
                <a:cs typeface="Segoe UI" panose="020B0502040204020203" pitchFamily="34" charset="0"/>
              </a:rPr>
              <a:t>Listening…</a:t>
            </a:r>
          </a:p>
        </p:txBody>
      </p:sp>
      <p:grpSp>
        <p:nvGrpSpPr>
          <p:cNvPr id="106" name="Group 105"/>
          <p:cNvGrpSpPr/>
          <p:nvPr/>
        </p:nvGrpSpPr>
        <p:grpSpPr>
          <a:xfrm>
            <a:off x="3808403" y="2398496"/>
            <a:ext cx="1759421" cy="420803"/>
            <a:chOff x="3772471" y="2317250"/>
            <a:chExt cx="1794701" cy="429241"/>
          </a:xfrm>
        </p:grpSpPr>
        <p:grpSp>
          <p:nvGrpSpPr>
            <p:cNvPr id="107" name="Group 106"/>
            <p:cNvGrpSpPr/>
            <p:nvPr/>
          </p:nvGrpSpPr>
          <p:grpSpPr>
            <a:xfrm>
              <a:off x="4184471" y="2317250"/>
              <a:ext cx="1382701" cy="371205"/>
              <a:chOff x="4911612" y="9334755"/>
              <a:chExt cx="1382701" cy="371205"/>
            </a:xfrm>
          </p:grpSpPr>
          <p:sp>
            <p:nvSpPr>
              <p:cNvPr id="109" name="Rectangle 108"/>
              <p:cNvSpPr/>
              <p:nvPr/>
            </p:nvSpPr>
            <p:spPr>
              <a:xfrm>
                <a:off x="4911612" y="9504117"/>
                <a:ext cx="755765" cy="201843"/>
              </a:xfrm>
              <a:prstGeom prst="rect">
                <a:avLst/>
              </a:prstGeom>
            </p:spPr>
            <p:txBody>
              <a:bodyPr wrap="none">
                <a:spAutoFit/>
              </a:bodyPr>
              <a:lstStyle/>
              <a:p>
                <a:pPr defTabSz="914367"/>
                <a:r>
                  <a:rPr lang="en-US" sz="686" dirty="0">
                    <a:solidFill>
                      <a:prstClr val="white">
                        <a:lumMod val="50000"/>
                      </a:prstClr>
                    </a:solidFill>
                    <a:latin typeface="Segoe UI" panose="020B0502040204020203" pitchFamily="34" charset="0"/>
                    <a:cs typeface="Segoe UI" panose="020B0502040204020203" pitchFamily="34" charset="0"/>
                  </a:rPr>
                  <a:t>May 14</a:t>
                </a:r>
                <a:r>
                  <a:rPr lang="en-US" sz="686" baseline="30000" dirty="0">
                    <a:solidFill>
                      <a:prstClr val="white">
                        <a:lumMod val="50000"/>
                      </a:prstClr>
                    </a:solidFill>
                    <a:latin typeface="Segoe UI" panose="020B0502040204020203" pitchFamily="34" charset="0"/>
                    <a:cs typeface="Segoe UI" panose="020B0502040204020203" pitchFamily="34" charset="0"/>
                  </a:rPr>
                  <a:t>th</a:t>
                </a:r>
                <a:r>
                  <a:rPr lang="en-US" sz="686" dirty="0">
                    <a:solidFill>
                      <a:prstClr val="white">
                        <a:lumMod val="50000"/>
                      </a:prstClr>
                    </a:solidFill>
                    <a:latin typeface="Segoe UI" panose="020B0502040204020203" pitchFamily="34" charset="0"/>
                    <a:cs typeface="Segoe UI" panose="020B0502040204020203" pitchFamily="34" charset="0"/>
                  </a:rPr>
                  <a:t> 2015</a:t>
                </a:r>
              </a:p>
            </p:txBody>
          </p:sp>
          <p:sp>
            <p:nvSpPr>
              <p:cNvPr id="110" name="Rectangle 109"/>
              <p:cNvSpPr/>
              <p:nvPr/>
            </p:nvSpPr>
            <p:spPr>
              <a:xfrm>
                <a:off x="4912203" y="9334755"/>
                <a:ext cx="1382110" cy="230832"/>
              </a:xfrm>
              <a:prstGeom prst="rect">
                <a:avLst/>
              </a:prstGeom>
            </p:spPr>
            <p:txBody>
              <a:bodyPr wrap="none">
                <a:spAutoFit/>
              </a:bodyPr>
              <a:lstStyle/>
              <a:p>
                <a:pPr defTabSz="914367"/>
                <a:r>
                  <a:rPr lang="en-US" sz="882" dirty="0">
                    <a:solidFill>
                      <a:prstClr val="black"/>
                    </a:solidFill>
                    <a:latin typeface="Segoe UI" panose="020B0502040204020203" pitchFamily="34" charset="0"/>
                    <a:cs typeface="Segoe UI" panose="020B0502040204020203" pitchFamily="34" charset="0"/>
                  </a:rPr>
                  <a:t>Vegas Tech Conference</a:t>
                </a:r>
              </a:p>
            </p:txBody>
          </p:sp>
        </p:grpSp>
        <p:sp>
          <p:nvSpPr>
            <p:cNvPr id="108" name="Rectangle 107"/>
            <p:cNvSpPr/>
            <p:nvPr/>
          </p:nvSpPr>
          <p:spPr>
            <a:xfrm>
              <a:off x="3772471" y="2317518"/>
              <a:ext cx="428973" cy="428973"/>
            </a:xfrm>
            <a:prstGeom prst="rect">
              <a:avLst/>
            </a:prstGeom>
            <a:solidFill>
              <a:srgbClr val="A8C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grpSp>
        <p:nvGrpSpPr>
          <p:cNvPr id="111" name="Group 110"/>
          <p:cNvGrpSpPr/>
          <p:nvPr/>
        </p:nvGrpSpPr>
        <p:grpSpPr>
          <a:xfrm>
            <a:off x="3807407" y="2986189"/>
            <a:ext cx="1903738" cy="211209"/>
            <a:chOff x="5731480" y="2882573"/>
            <a:chExt cx="1941912" cy="215444"/>
          </a:xfrm>
        </p:grpSpPr>
        <p:sp>
          <p:nvSpPr>
            <p:cNvPr id="112" name="TextBox 111"/>
            <p:cNvSpPr txBox="1"/>
            <p:nvPr/>
          </p:nvSpPr>
          <p:spPr>
            <a:xfrm>
              <a:off x="5731480" y="2882573"/>
              <a:ext cx="931053" cy="215444"/>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Yes</a:t>
              </a:r>
            </a:p>
          </p:txBody>
        </p:sp>
        <p:sp>
          <p:nvSpPr>
            <p:cNvPr id="113" name="TextBox 112"/>
            <p:cNvSpPr txBox="1"/>
            <p:nvPr/>
          </p:nvSpPr>
          <p:spPr>
            <a:xfrm>
              <a:off x="6742339" y="2882573"/>
              <a:ext cx="931053" cy="215444"/>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No</a:t>
              </a:r>
            </a:p>
          </p:txBody>
        </p:sp>
      </p:grpSp>
      <p:pic>
        <p:nvPicPr>
          <p:cNvPr id="127" name="Picture 126"/>
          <p:cNvPicPr>
            <a:picLocks noChangeAspect="1"/>
          </p:cNvPicPr>
          <p:nvPr/>
        </p:nvPicPr>
        <p:blipFill>
          <a:blip r:embed="rId4"/>
          <a:stretch>
            <a:fillRect/>
          </a:stretch>
        </p:blipFill>
        <p:spPr>
          <a:xfrm>
            <a:off x="3808402" y="2398496"/>
            <a:ext cx="421320" cy="421320"/>
          </a:xfrm>
          <a:prstGeom prst="rect">
            <a:avLst/>
          </a:prstGeom>
        </p:spPr>
      </p:pic>
      <p:grpSp>
        <p:nvGrpSpPr>
          <p:cNvPr id="152" name="Group 151"/>
          <p:cNvGrpSpPr/>
          <p:nvPr/>
        </p:nvGrpSpPr>
        <p:grpSpPr>
          <a:xfrm>
            <a:off x="4626474" y="1710418"/>
            <a:ext cx="212165" cy="241381"/>
            <a:chOff x="3855261" y="2072034"/>
            <a:chExt cx="216419" cy="246221"/>
          </a:xfrm>
        </p:grpSpPr>
        <p:sp>
          <p:nvSpPr>
            <p:cNvPr id="153" name="Rectangle 152"/>
            <p:cNvSpPr/>
            <p:nvPr/>
          </p:nvSpPr>
          <p:spPr>
            <a:xfrm>
              <a:off x="3855261" y="2082929"/>
              <a:ext cx="216419" cy="2164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154" name="TextBox 153"/>
            <p:cNvSpPr txBox="1"/>
            <p:nvPr/>
          </p:nvSpPr>
          <p:spPr>
            <a:xfrm>
              <a:off x="3919811" y="2072034"/>
              <a:ext cx="119455" cy="246221"/>
            </a:xfrm>
            <a:prstGeom prst="rect">
              <a:avLst/>
            </a:prstGeom>
            <a:noFill/>
            <a:ln>
              <a:noFill/>
            </a:ln>
          </p:spPr>
          <p:txBody>
            <a:bodyPr wrap="square" lIns="0" tIns="0" rIns="0" bIns="0" rtlCol="0">
              <a:spAutoFit/>
            </a:bodyPr>
            <a:lstStyle>
              <a:defPPr>
                <a:defRPr lang="en-US"/>
              </a:defPPr>
              <a:lvl1pPr>
                <a:defRPr sz="1600" b="1">
                  <a:solidFill>
                    <a:srgbClr val="FF8C00"/>
                  </a:solidFill>
                  <a:latin typeface="Mistral" panose="03090702030407020403" pitchFamily="66" charset="0"/>
                  <a:cs typeface="Segoe UI" panose="020B0502040204020203" pitchFamily="34" charset="0"/>
                </a:defRPr>
              </a:lvl1pPr>
            </a:lstStyle>
            <a:p>
              <a:pPr defTabSz="914367"/>
              <a:r>
                <a:rPr lang="en-US" sz="1568" dirty="0"/>
                <a:t>A</a:t>
              </a:r>
            </a:p>
          </p:txBody>
        </p:sp>
      </p:grpSp>
      <p:pic>
        <p:nvPicPr>
          <p:cNvPr id="168" name="Picture 167"/>
          <p:cNvPicPr>
            <a:picLocks noChangeAspect="1"/>
          </p:cNvPicPr>
          <p:nvPr/>
        </p:nvPicPr>
        <p:blipFill>
          <a:blip r:embed="rId3"/>
          <a:stretch>
            <a:fillRect/>
          </a:stretch>
        </p:blipFill>
        <p:spPr>
          <a:xfrm>
            <a:off x="3498668" y="1663175"/>
            <a:ext cx="2403731" cy="4284911"/>
          </a:xfrm>
          <a:prstGeom prst="rect">
            <a:avLst/>
          </a:prstGeom>
        </p:spPr>
      </p:pic>
      <p:sp>
        <p:nvSpPr>
          <p:cNvPr id="170" name="TextBox 169"/>
          <p:cNvSpPr txBox="1"/>
          <p:nvPr/>
        </p:nvSpPr>
        <p:spPr>
          <a:xfrm>
            <a:off x="3897754" y="2193612"/>
            <a:ext cx="1869419" cy="165949"/>
          </a:xfrm>
          <a:prstGeom prst="rect">
            <a:avLst/>
          </a:prstGeom>
          <a:noFill/>
          <a:ln>
            <a:noFill/>
          </a:ln>
        </p:spPr>
        <p:txBody>
          <a:bodyPr wrap="square" lIns="0" tIns="0" rIns="0" bIns="0" rtlCol="0">
            <a:spAutoFit/>
          </a:bodyPr>
          <a:lstStyle/>
          <a:p>
            <a:pPr defTabSz="914367"/>
            <a:r>
              <a:rPr lang="en-US" sz="1078" dirty="0">
                <a:solidFill>
                  <a:srgbClr val="5AACEB"/>
                </a:solidFill>
                <a:latin typeface="Segoe UI" panose="020B0502040204020203" pitchFamily="34" charset="0"/>
                <a:cs typeface="Segoe UI" panose="020B0502040204020203" pitchFamily="34" charset="0"/>
              </a:rPr>
              <a:t>I’ll get </a:t>
            </a:r>
            <a:r>
              <a:rPr lang="en-US" sz="1078" dirty="0" err="1">
                <a:solidFill>
                  <a:srgbClr val="5AACEB"/>
                </a:solidFill>
                <a:latin typeface="Segoe UI" panose="020B0502040204020203" pitchFamily="34" charset="0"/>
                <a:cs typeface="Segoe UI" panose="020B0502040204020203" pitchFamily="34" charset="0"/>
              </a:rPr>
              <a:t>MyBudget</a:t>
            </a:r>
            <a:r>
              <a:rPr lang="en-US" sz="1078" dirty="0">
                <a:solidFill>
                  <a:srgbClr val="5AACEB"/>
                </a:solidFill>
                <a:latin typeface="Segoe UI" panose="020B0502040204020203" pitchFamily="34" charset="0"/>
                <a:cs typeface="Segoe UI" panose="020B0502040204020203" pitchFamily="34" charset="0"/>
              </a:rPr>
              <a:t> on that.</a:t>
            </a:r>
          </a:p>
        </p:txBody>
      </p:sp>
      <p:sp>
        <p:nvSpPr>
          <p:cNvPr id="174" name="Rectangle 173"/>
          <p:cNvSpPr/>
          <p:nvPr/>
        </p:nvSpPr>
        <p:spPr>
          <a:xfrm>
            <a:off x="4060786" y="5152225"/>
            <a:ext cx="1608254" cy="301727"/>
          </a:xfrm>
          <a:prstGeom prst="rect">
            <a:avLst/>
          </a:prstGeom>
        </p:spPr>
        <p:txBody>
          <a:bodyPr wrap="square">
            <a:spAutoFit/>
          </a:bodyPr>
          <a:lstStyle/>
          <a:p>
            <a:pPr defTabSz="914367"/>
            <a:r>
              <a:rPr lang="en-US" sz="686" dirty="0">
                <a:solidFill>
                  <a:prstClr val="black"/>
                </a:solidFill>
                <a:latin typeface="Segoe UI" panose="020B0502040204020203" pitchFamily="34" charset="0"/>
                <a:cs typeface="Segoe UI" panose="020B0502040204020203" pitchFamily="34" charset="0"/>
              </a:rPr>
              <a:t>Search “Change my groceries budget to $200 on </a:t>
            </a:r>
            <a:r>
              <a:rPr lang="en-US" sz="686" dirty="0" err="1">
                <a:solidFill>
                  <a:prstClr val="black"/>
                </a:solidFill>
                <a:latin typeface="Segoe UI" panose="020B0502040204020203" pitchFamily="34" charset="0"/>
                <a:cs typeface="Segoe UI" panose="020B0502040204020203" pitchFamily="34" charset="0"/>
              </a:rPr>
              <a:t>MyBudget</a:t>
            </a:r>
            <a:r>
              <a:rPr lang="en-US" sz="686" dirty="0">
                <a:solidFill>
                  <a:prstClr val="black"/>
                </a:solidFill>
                <a:latin typeface="Segoe UI" panose="020B0502040204020203" pitchFamily="34" charset="0"/>
                <a:cs typeface="Segoe UI" panose="020B0502040204020203" pitchFamily="34" charset="0"/>
              </a:rPr>
              <a:t>”</a:t>
            </a:r>
          </a:p>
        </p:txBody>
      </p:sp>
      <p:pic>
        <p:nvPicPr>
          <p:cNvPr id="175" name="Picture 174"/>
          <p:cNvPicPr>
            <a:picLocks noChangeAspect="1"/>
          </p:cNvPicPr>
          <p:nvPr/>
        </p:nvPicPr>
        <p:blipFill>
          <a:blip r:embed="rId5"/>
          <a:stretch>
            <a:fillRect/>
          </a:stretch>
        </p:blipFill>
        <p:spPr>
          <a:xfrm>
            <a:off x="4708560" y="1833981"/>
            <a:ext cx="233070" cy="233070"/>
          </a:xfrm>
          <a:prstGeom prst="rect">
            <a:avLst/>
          </a:prstGeom>
        </p:spPr>
      </p:pic>
      <p:pic>
        <p:nvPicPr>
          <p:cNvPr id="176" name="Picture 175"/>
          <p:cNvPicPr>
            <a:picLocks noChangeAspect="1"/>
          </p:cNvPicPr>
          <p:nvPr/>
        </p:nvPicPr>
        <p:blipFill>
          <a:blip r:embed="rId6"/>
          <a:stretch>
            <a:fillRect/>
          </a:stretch>
        </p:blipFill>
        <p:spPr>
          <a:xfrm>
            <a:off x="3907093" y="5201910"/>
            <a:ext cx="107571" cy="107571"/>
          </a:xfrm>
          <a:prstGeom prst="rect">
            <a:avLst/>
          </a:prstGeom>
        </p:spPr>
      </p:pic>
      <p:grpSp>
        <p:nvGrpSpPr>
          <p:cNvPr id="171" name="Group 170"/>
          <p:cNvGrpSpPr/>
          <p:nvPr/>
        </p:nvGrpSpPr>
        <p:grpSpPr>
          <a:xfrm>
            <a:off x="4280706" y="2489699"/>
            <a:ext cx="1563461" cy="421821"/>
            <a:chOff x="2830915" y="3142165"/>
            <a:chExt cx="1529779" cy="412733"/>
          </a:xfrm>
        </p:grpSpPr>
        <p:sp>
          <p:nvSpPr>
            <p:cNvPr id="179" name="Rectangle 178"/>
            <p:cNvSpPr/>
            <p:nvPr/>
          </p:nvSpPr>
          <p:spPr>
            <a:xfrm>
              <a:off x="2830915" y="3142165"/>
              <a:ext cx="775277" cy="250942"/>
            </a:xfrm>
            <a:prstGeom prst="rect">
              <a:avLst/>
            </a:prstGeom>
          </p:spPr>
          <p:txBody>
            <a:bodyPr wrap="none">
              <a:spAutoFit/>
            </a:bodyPr>
            <a:lstStyle/>
            <a:p>
              <a:pPr defTabSz="914367"/>
              <a:r>
                <a:rPr lang="en-US" sz="1078" dirty="0" err="1">
                  <a:solidFill>
                    <a:prstClr val="black"/>
                  </a:solidFill>
                  <a:latin typeface="Segoe UI Semilight" panose="020B0402040204020203" pitchFamily="34" charset="0"/>
                  <a:cs typeface="Segoe UI Semilight" panose="020B0402040204020203" pitchFamily="34" charset="0"/>
                </a:rPr>
                <a:t>MyBudget</a:t>
              </a:r>
              <a:endParaRPr lang="en-US" sz="1078" dirty="0">
                <a:solidFill>
                  <a:prstClr val="black"/>
                </a:solidFill>
                <a:latin typeface="Segoe UI Semilight" panose="020B0402040204020203" pitchFamily="34" charset="0"/>
                <a:cs typeface="Segoe UI Semilight" panose="020B0402040204020203" pitchFamily="34" charset="0"/>
              </a:endParaRPr>
            </a:p>
          </p:txBody>
        </p:sp>
        <p:sp>
          <p:nvSpPr>
            <p:cNvPr id="180" name="Rectangle 179"/>
            <p:cNvSpPr/>
            <p:nvPr/>
          </p:nvSpPr>
          <p:spPr>
            <a:xfrm>
              <a:off x="2841202" y="3348239"/>
              <a:ext cx="1519492" cy="206659"/>
            </a:xfrm>
            <a:prstGeom prst="rect">
              <a:avLst/>
            </a:prstGeom>
          </p:spPr>
          <p:txBody>
            <a:bodyPr wrap="none">
              <a:spAutoFit/>
            </a:bodyPr>
            <a:lstStyle/>
            <a:p>
              <a:pPr defTabSz="914367"/>
              <a:r>
                <a:rPr lang="en-US" sz="784" dirty="0">
                  <a:solidFill>
                    <a:prstClr val="white">
                      <a:lumMod val="50000"/>
                    </a:prstClr>
                  </a:solidFill>
                  <a:latin typeface="Segoe UI" panose="020B0502040204020203" pitchFamily="34" charset="0"/>
                  <a:cs typeface="Segoe UI" panose="020B0502040204020203" pitchFamily="34" charset="0"/>
                </a:rPr>
                <a:t>Looking for Groceries Budget…</a:t>
              </a:r>
            </a:p>
          </p:txBody>
        </p:sp>
      </p:grpSp>
      <p:sp>
        <p:nvSpPr>
          <p:cNvPr id="172" name="TextBox 171"/>
          <p:cNvSpPr txBox="1"/>
          <p:nvPr/>
        </p:nvSpPr>
        <p:spPr>
          <a:xfrm>
            <a:off x="3897755" y="3270411"/>
            <a:ext cx="912750" cy="211209"/>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Cancel</a:t>
            </a:r>
          </a:p>
        </p:txBody>
      </p:sp>
      <p:grpSp>
        <p:nvGrpSpPr>
          <p:cNvPr id="173" name="Group 172"/>
          <p:cNvGrpSpPr/>
          <p:nvPr/>
        </p:nvGrpSpPr>
        <p:grpSpPr>
          <a:xfrm>
            <a:off x="3897755" y="3040551"/>
            <a:ext cx="1869418" cy="35857"/>
            <a:chOff x="1125855" y="3547418"/>
            <a:chExt cx="1906904" cy="36576"/>
          </a:xfrm>
        </p:grpSpPr>
        <p:sp>
          <p:nvSpPr>
            <p:cNvPr id="177" name="Rectangle 176"/>
            <p:cNvSpPr/>
            <p:nvPr/>
          </p:nvSpPr>
          <p:spPr>
            <a:xfrm>
              <a:off x="1125855" y="3547418"/>
              <a:ext cx="1906904" cy="365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178" name="Rectangle 177"/>
            <p:cNvSpPr/>
            <p:nvPr/>
          </p:nvSpPr>
          <p:spPr>
            <a:xfrm>
              <a:off x="1125855" y="3547418"/>
              <a:ext cx="731520" cy="36576"/>
            </a:xfrm>
            <a:prstGeom prst="rect">
              <a:avLst/>
            </a:prstGeom>
            <a:solidFill>
              <a:srgbClr val="5AAC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pic>
        <p:nvPicPr>
          <p:cNvPr id="167" name="Picture 1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2286" y="1663175"/>
            <a:ext cx="2403730" cy="4284911"/>
          </a:xfrm>
          <a:prstGeom prst="rect">
            <a:avLst/>
          </a:prstGeom>
          <a:ln>
            <a:solidFill>
              <a:schemeClr val="tx1"/>
            </a:solidFill>
          </a:ln>
        </p:spPr>
      </p:pic>
      <p:sp>
        <p:nvSpPr>
          <p:cNvPr id="3" name="AutoShape 4" descr="Image result for spotify"/>
          <p:cNvSpPr>
            <a:spLocks noChangeAspect="1" noChangeArrowheads="1"/>
          </p:cNvSpPr>
          <p:nvPr/>
        </p:nvSpPr>
        <p:spPr bwMode="auto">
          <a:xfrm>
            <a:off x="156417" y="-143955"/>
            <a:ext cx="304757" cy="30475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prstClr val="black"/>
              </a:solidFill>
            </a:endParaRPr>
          </a:p>
        </p:txBody>
      </p:sp>
      <p:pic>
        <p:nvPicPr>
          <p:cNvPr id="64" name="Picture 63"/>
          <p:cNvPicPr>
            <a:picLocks noChangeAspect="1"/>
          </p:cNvPicPr>
          <p:nvPr/>
        </p:nvPicPr>
        <p:blipFill>
          <a:blip r:embed="rId3"/>
          <a:stretch>
            <a:fillRect/>
          </a:stretch>
        </p:blipFill>
        <p:spPr>
          <a:xfrm>
            <a:off x="9051427" y="1663175"/>
            <a:ext cx="2403731" cy="4284911"/>
          </a:xfrm>
          <a:prstGeom prst="rect">
            <a:avLst/>
          </a:prstGeom>
        </p:spPr>
      </p:pic>
      <p:sp>
        <p:nvSpPr>
          <p:cNvPr id="71" name="TextBox 70"/>
          <p:cNvSpPr txBox="1"/>
          <p:nvPr/>
        </p:nvSpPr>
        <p:spPr>
          <a:xfrm>
            <a:off x="9455477" y="2193612"/>
            <a:ext cx="1869419" cy="165949"/>
          </a:xfrm>
          <a:prstGeom prst="rect">
            <a:avLst/>
          </a:prstGeom>
          <a:noFill/>
          <a:ln>
            <a:noFill/>
          </a:ln>
        </p:spPr>
        <p:txBody>
          <a:bodyPr wrap="square" lIns="0" tIns="0" rIns="0" bIns="0" rtlCol="0">
            <a:spAutoFit/>
          </a:bodyPr>
          <a:lstStyle/>
          <a:p>
            <a:pPr defTabSz="914367"/>
            <a:r>
              <a:rPr lang="en-US" sz="1078" dirty="0">
                <a:solidFill>
                  <a:prstClr val="black"/>
                </a:solidFill>
                <a:latin typeface="Segoe UI" panose="020B0502040204020203" pitchFamily="34" charset="0"/>
                <a:cs typeface="Segoe UI" panose="020B0502040204020203" pitchFamily="34" charset="0"/>
              </a:rPr>
              <a:t>Your budget was updated.</a:t>
            </a:r>
          </a:p>
        </p:txBody>
      </p:sp>
      <p:sp>
        <p:nvSpPr>
          <p:cNvPr id="88" name="Rectangle 87"/>
          <p:cNvSpPr/>
          <p:nvPr/>
        </p:nvSpPr>
        <p:spPr>
          <a:xfrm>
            <a:off x="9367268" y="2948370"/>
            <a:ext cx="1608254" cy="211209"/>
          </a:xfrm>
          <a:prstGeom prst="rect">
            <a:avLst/>
          </a:prstGeom>
        </p:spPr>
        <p:txBody>
          <a:bodyPr wrap="square">
            <a:spAutoFit/>
          </a:bodyPr>
          <a:lstStyle/>
          <a:p>
            <a:pPr defTabSz="914367"/>
            <a:r>
              <a:rPr lang="en-US" sz="784" dirty="0">
                <a:solidFill>
                  <a:srgbClr val="5AACEB"/>
                </a:solidFill>
                <a:latin typeface="Segoe UI Semibold" panose="020B0702040204020203" pitchFamily="34" charset="0"/>
                <a:cs typeface="Segoe UI Semibold" panose="020B0702040204020203" pitchFamily="34" charset="0"/>
              </a:rPr>
              <a:t>Go to </a:t>
            </a:r>
            <a:r>
              <a:rPr lang="en-US" sz="784" dirty="0" err="1">
                <a:solidFill>
                  <a:srgbClr val="5AACEB"/>
                </a:solidFill>
                <a:latin typeface="Segoe UI Semibold" panose="020B0702040204020203" pitchFamily="34" charset="0"/>
                <a:cs typeface="Segoe UI Semibold" panose="020B0702040204020203" pitchFamily="34" charset="0"/>
              </a:rPr>
              <a:t>MyBudget</a:t>
            </a:r>
            <a:endParaRPr lang="en-US" sz="784" dirty="0">
              <a:solidFill>
                <a:srgbClr val="5AACEB"/>
              </a:solidFill>
              <a:latin typeface="Segoe UI Semibold" panose="020B0702040204020203" pitchFamily="34" charset="0"/>
              <a:cs typeface="Segoe UI Semibold" panose="020B0702040204020203" pitchFamily="34" charset="0"/>
            </a:endParaRPr>
          </a:p>
        </p:txBody>
      </p:sp>
      <p:grpSp>
        <p:nvGrpSpPr>
          <p:cNvPr id="131" name="Group 130"/>
          <p:cNvGrpSpPr/>
          <p:nvPr/>
        </p:nvGrpSpPr>
        <p:grpSpPr>
          <a:xfrm>
            <a:off x="4831939" y="759558"/>
            <a:ext cx="1304947" cy="1086105"/>
            <a:chOff x="2096893" y="648063"/>
            <a:chExt cx="1483170" cy="1234440"/>
          </a:xfrm>
        </p:grpSpPr>
        <p:pic>
          <p:nvPicPr>
            <p:cNvPr id="132" name="Picture 131"/>
            <p:cNvPicPr>
              <a:picLocks noChangeAspect="1"/>
            </p:cNvPicPr>
            <p:nvPr/>
          </p:nvPicPr>
          <p:blipFill>
            <a:blip r:embed="rId8"/>
            <a:stretch>
              <a:fillRect/>
            </a:stretch>
          </p:blipFill>
          <p:spPr>
            <a:xfrm>
              <a:off x="2096893" y="648063"/>
              <a:ext cx="1483170" cy="1234440"/>
            </a:xfrm>
            <a:prstGeom prst="rect">
              <a:avLst/>
            </a:prstGeom>
          </p:spPr>
        </p:pic>
        <p:sp>
          <p:nvSpPr>
            <p:cNvPr id="133" name="Rectangle 132"/>
            <p:cNvSpPr/>
            <p:nvPr/>
          </p:nvSpPr>
          <p:spPr>
            <a:xfrm>
              <a:off x="2192912" y="883341"/>
              <a:ext cx="1276328" cy="425603"/>
            </a:xfrm>
            <a:prstGeom prst="rect">
              <a:avLst/>
            </a:prstGeom>
          </p:spPr>
          <p:txBody>
            <a:bodyPr wrap="square">
              <a:spAutoFit/>
            </a:bodyPr>
            <a:lstStyle/>
            <a:p>
              <a:pPr algn="ctr" defTabSz="914225">
                <a:lnSpc>
                  <a:spcPts val="1100"/>
                </a:lnSpc>
              </a:pPr>
              <a:r>
                <a:rPr lang="en-US" sz="882" dirty="0">
                  <a:solidFill>
                    <a:prstClr val="white"/>
                  </a:solidFill>
                </a:rPr>
                <a:t>Looking for groceries budget…</a:t>
              </a:r>
            </a:p>
          </p:txBody>
        </p:sp>
      </p:grpSp>
      <p:pic>
        <p:nvPicPr>
          <p:cNvPr id="135" name="Picture 134"/>
          <p:cNvPicPr>
            <a:picLocks noChangeAspect="1"/>
          </p:cNvPicPr>
          <p:nvPr/>
        </p:nvPicPr>
        <p:blipFill>
          <a:blip r:embed="rId9"/>
          <a:stretch>
            <a:fillRect/>
          </a:stretch>
        </p:blipFill>
        <p:spPr>
          <a:xfrm>
            <a:off x="1371020" y="5896231"/>
            <a:ext cx="1106980" cy="833716"/>
          </a:xfrm>
          <a:prstGeom prst="rect">
            <a:avLst/>
          </a:prstGeom>
        </p:spPr>
      </p:pic>
      <p:sp>
        <p:nvSpPr>
          <p:cNvPr id="136" name="Rectangle 135"/>
          <p:cNvSpPr/>
          <p:nvPr/>
        </p:nvSpPr>
        <p:spPr>
          <a:xfrm>
            <a:off x="1332964" y="6175711"/>
            <a:ext cx="1182375" cy="515526"/>
          </a:xfrm>
          <a:prstGeom prst="rect">
            <a:avLst/>
          </a:prstGeom>
        </p:spPr>
        <p:txBody>
          <a:bodyPr wrap="square">
            <a:spAutoFit/>
          </a:bodyPr>
          <a:lstStyle/>
          <a:p>
            <a:pPr algn="ctr" defTabSz="914225">
              <a:lnSpc>
                <a:spcPts val="1100"/>
              </a:lnSpc>
            </a:pPr>
            <a:r>
              <a:rPr lang="en-US" sz="882" dirty="0">
                <a:solidFill>
                  <a:prstClr val="black"/>
                </a:solidFill>
              </a:rPr>
              <a:t>Change my groceries budget to$200 on </a:t>
            </a:r>
            <a:r>
              <a:rPr lang="en-US" sz="882" dirty="0" err="1">
                <a:solidFill>
                  <a:prstClr val="black"/>
                </a:solidFill>
              </a:rPr>
              <a:t>MyBudget</a:t>
            </a:r>
            <a:endParaRPr lang="en-US" sz="882" dirty="0">
              <a:solidFill>
                <a:prstClr val="black"/>
              </a:solidFill>
            </a:endParaRPr>
          </a:p>
        </p:txBody>
      </p:sp>
      <p:grpSp>
        <p:nvGrpSpPr>
          <p:cNvPr id="137" name="Group 136"/>
          <p:cNvGrpSpPr/>
          <p:nvPr/>
        </p:nvGrpSpPr>
        <p:grpSpPr>
          <a:xfrm>
            <a:off x="6923424" y="5896230"/>
            <a:ext cx="1106980" cy="833716"/>
            <a:chOff x="2587282" y="5922397"/>
            <a:chExt cx="1199006" cy="1007753"/>
          </a:xfrm>
        </p:grpSpPr>
        <p:pic>
          <p:nvPicPr>
            <p:cNvPr id="138" name="Picture 137"/>
            <p:cNvPicPr>
              <a:picLocks noChangeAspect="1"/>
            </p:cNvPicPr>
            <p:nvPr/>
          </p:nvPicPr>
          <p:blipFill>
            <a:blip r:embed="rId9"/>
            <a:stretch>
              <a:fillRect/>
            </a:stretch>
          </p:blipFill>
          <p:spPr>
            <a:xfrm>
              <a:off x="2587282" y="5922397"/>
              <a:ext cx="1199006" cy="1007753"/>
            </a:xfrm>
            <a:prstGeom prst="rect">
              <a:avLst/>
            </a:prstGeom>
          </p:spPr>
        </p:pic>
        <p:sp>
          <p:nvSpPr>
            <p:cNvPr id="139" name="Rectangle 138"/>
            <p:cNvSpPr/>
            <p:nvPr/>
          </p:nvSpPr>
          <p:spPr>
            <a:xfrm>
              <a:off x="2673707" y="6422569"/>
              <a:ext cx="1026155" cy="282118"/>
            </a:xfrm>
            <a:prstGeom prst="rect">
              <a:avLst/>
            </a:prstGeom>
          </p:spPr>
          <p:txBody>
            <a:bodyPr wrap="square">
              <a:spAutoFit/>
            </a:bodyPr>
            <a:lstStyle/>
            <a:p>
              <a:pPr algn="ctr" defTabSz="914225">
                <a:lnSpc>
                  <a:spcPts val="1100"/>
                </a:lnSpc>
              </a:pPr>
              <a:r>
                <a:rPr lang="en-US" sz="882" dirty="0">
                  <a:solidFill>
                    <a:prstClr val="black"/>
                  </a:solidFill>
                </a:rPr>
                <a:t>Yes</a:t>
              </a:r>
            </a:p>
          </p:txBody>
        </p:sp>
      </p:grpSp>
      <p:grpSp>
        <p:nvGrpSpPr>
          <p:cNvPr id="140" name="Group 139"/>
          <p:cNvGrpSpPr/>
          <p:nvPr/>
        </p:nvGrpSpPr>
        <p:grpSpPr>
          <a:xfrm>
            <a:off x="7611021" y="759237"/>
            <a:ext cx="1304947" cy="1086105"/>
            <a:chOff x="2096893" y="648063"/>
            <a:chExt cx="1483170" cy="1234440"/>
          </a:xfrm>
        </p:grpSpPr>
        <p:pic>
          <p:nvPicPr>
            <p:cNvPr id="141" name="Picture 140"/>
            <p:cNvPicPr>
              <a:picLocks noChangeAspect="1"/>
            </p:cNvPicPr>
            <p:nvPr/>
          </p:nvPicPr>
          <p:blipFill>
            <a:blip r:embed="rId8"/>
            <a:stretch>
              <a:fillRect/>
            </a:stretch>
          </p:blipFill>
          <p:spPr>
            <a:xfrm>
              <a:off x="2096893" y="648063"/>
              <a:ext cx="1483170" cy="1234440"/>
            </a:xfrm>
            <a:prstGeom prst="rect">
              <a:avLst/>
            </a:prstGeom>
          </p:spPr>
        </p:pic>
        <p:sp>
          <p:nvSpPr>
            <p:cNvPr id="142" name="Rectangle 141"/>
            <p:cNvSpPr/>
            <p:nvPr/>
          </p:nvSpPr>
          <p:spPr>
            <a:xfrm>
              <a:off x="2143957" y="887205"/>
              <a:ext cx="1374238" cy="425603"/>
            </a:xfrm>
            <a:prstGeom prst="rect">
              <a:avLst/>
            </a:prstGeom>
          </p:spPr>
          <p:txBody>
            <a:bodyPr wrap="square">
              <a:spAutoFit/>
            </a:bodyPr>
            <a:lstStyle/>
            <a:p>
              <a:pPr algn="ctr" defTabSz="914225">
                <a:lnSpc>
                  <a:spcPts val="1100"/>
                </a:lnSpc>
              </a:pPr>
              <a:r>
                <a:rPr lang="en-US" sz="882" dirty="0">
                  <a:solidFill>
                    <a:prstClr val="white"/>
                  </a:solidFill>
                </a:rPr>
                <a:t>Change groceries budget to $200?</a:t>
              </a:r>
            </a:p>
          </p:txBody>
        </p:sp>
      </p:grpSp>
      <p:grpSp>
        <p:nvGrpSpPr>
          <p:cNvPr id="143" name="Group 142"/>
          <p:cNvGrpSpPr/>
          <p:nvPr/>
        </p:nvGrpSpPr>
        <p:grpSpPr>
          <a:xfrm>
            <a:off x="10377077" y="759237"/>
            <a:ext cx="1304947" cy="1086105"/>
            <a:chOff x="2096893" y="648063"/>
            <a:chExt cx="1483170" cy="1234440"/>
          </a:xfrm>
        </p:grpSpPr>
        <p:pic>
          <p:nvPicPr>
            <p:cNvPr id="144" name="Picture 143"/>
            <p:cNvPicPr>
              <a:picLocks noChangeAspect="1"/>
            </p:cNvPicPr>
            <p:nvPr/>
          </p:nvPicPr>
          <p:blipFill>
            <a:blip r:embed="rId8"/>
            <a:stretch>
              <a:fillRect/>
            </a:stretch>
          </p:blipFill>
          <p:spPr>
            <a:xfrm>
              <a:off x="2096893" y="648063"/>
              <a:ext cx="1483170" cy="1234440"/>
            </a:xfrm>
            <a:prstGeom prst="rect">
              <a:avLst/>
            </a:prstGeom>
          </p:spPr>
        </p:pic>
        <p:sp>
          <p:nvSpPr>
            <p:cNvPr id="145" name="Rectangle 144"/>
            <p:cNvSpPr/>
            <p:nvPr/>
          </p:nvSpPr>
          <p:spPr>
            <a:xfrm>
              <a:off x="2204801" y="808614"/>
              <a:ext cx="1272323" cy="585934"/>
            </a:xfrm>
            <a:prstGeom prst="rect">
              <a:avLst/>
            </a:prstGeom>
          </p:spPr>
          <p:txBody>
            <a:bodyPr wrap="square">
              <a:spAutoFit/>
            </a:bodyPr>
            <a:lstStyle/>
            <a:p>
              <a:pPr algn="ctr" defTabSz="914225">
                <a:lnSpc>
                  <a:spcPts val="1100"/>
                </a:lnSpc>
              </a:pPr>
              <a:r>
                <a:rPr lang="en-US" sz="882" dirty="0">
                  <a:solidFill>
                    <a:prstClr val="white"/>
                  </a:solidFill>
                </a:rPr>
                <a:t>Your budget was updated. (success-</a:t>
              </a:r>
              <a:r>
                <a:rPr lang="en-US" sz="882" dirty="0" err="1">
                  <a:solidFill>
                    <a:prstClr val="white"/>
                  </a:solidFill>
                </a:rPr>
                <a:t>earcon</a:t>
              </a:r>
              <a:r>
                <a:rPr lang="en-US" sz="882" dirty="0">
                  <a:solidFill>
                    <a:prstClr val="white"/>
                  </a:solidFill>
                </a:rPr>
                <a:t>)</a:t>
              </a:r>
            </a:p>
          </p:txBody>
        </p:sp>
      </p:grpSp>
      <p:sp>
        <p:nvSpPr>
          <p:cNvPr id="249" name="Title 2"/>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2745" dirty="0">
                <a:solidFill>
                  <a:prstClr val="black"/>
                </a:solidFill>
                <a:latin typeface="Segoe UI Light" panose="020B0502040204020203" pitchFamily="34" charset="0"/>
                <a:cs typeface="Segoe UI Light" panose="020B0502040204020203" pitchFamily="34" charset="0"/>
              </a:rPr>
              <a:t>Change budget</a:t>
            </a:r>
          </a:p>
        </p:txBody>
      </p:sp>
      <p:sp>
        <p:nvSpPr>
          <p:cNvPr id="182" name="Rectangle 181"/>
          <p:cNvSpPr/>
          <p:nvPr/>
        </p:nvSpPr>
        <p:spPr>
          <a:xfrm>
            <a:off x="3898142" y="2524462"/>
            <a:ext cx="420540" cy="42054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148" name="Rectangle 147"/>
          <p:cNvSpPr/>
          <p:nvPr/>
        </p:nvSpPr>
        <p:spPr>
          <a:xfrm>
            <a:off x="7502449" y="1822548"/>
            <a:ext cx="215142" cy="2151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sp>
        <p:nvSpPr>
          <p:cNvPr id="157" name="Rectangle 156"/>
          <p:cNvSpPr/>
          <p:nvPr/>
        </p:nvSpPr>
        <p:spPr>
          <a:xfrm>
            <a:off x="10273737" y="1826838"/>
            <a:ext cx="215142" cy="21514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765">
              <a:solidFill>
                <a:prstClr val="white"/>
              </a:solidFill>
            </a:endParaRPr>
          </a:p>
        </p:txBody>
      </p:sp>
      <p:grpSp>
        <p:nvGrpSpPr>
          <p:cNvPr id="161" name="Group 160"/>
          <p:cNvGrpSpPr/>
          <p:nvPr/>
        </p:nvGrpSpPr>
        <p:grpSpPr>
          <a:xfrm>
            <a:off x="6682009" y="2970804"/>
            <a:ext cx="1903738" cy="211209"/>
            <a:chOff x="5731480" y="2882573"/>
            <a:chExt cx="1941912" cy="215444"/>
          </a:xfrm>
        </p:grpSpPr>
        <p:sp>
          <p:nvSpPr>
            <p:cNvPr id="162" name="TextBox 161"/>
            <p:cNvSpPr txBox="1"/>
            <p:nvPr/>
          </p:nvSpPr>
          <p:spPr>
            <a:xfrm>
              <a:off x="5731480" y="2882573"/>
              <a:ext cx="931053" cy="215444"/>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Yes</a:t>
              </a:r>
            </a:p>
          </p:txBody>
        </p:sp>
        <p:sp>
          <p:nvSpPr>
            <p:cNvPr id="163" name="TextBox 162"/>
            <p:cNvSpPr txBox="1"/>
            <p:nvPr/>
          </p:nvSpPr>
          <p:spPr>
            <a:xfrm>
              <a:off x="6742339" y="2882573"/>
              <a:ext cx="931053" cy="215444"/>
            </a:xfrm>
            <a:prstGeom prst="rect">
              <a:avLst/>
            </a:prstGeom>
            <a:solidFill>
              <a:srgbClr val="5AACEB"/>
            </a:solidFill>
            <a:ln>
              <a:noFill/>
            </a:ln>
          </p:spPr>
          <p:txBody>
            <a:bodyPr wrap="square" lIns="0" tIns="44821" rIns="0" bIns="44821" rtlCol="0" anchor="ctr">
              <a:spAutoFit/>
            </a:bodyPr>
            <a:lstStyle/>
            <a:p>
              <a:pPr algn="ctr" defTabSz="914367"/>
              <a:r>
                <a:rPr lang="en-US" sz="784" dirty="0">
                  <a:solidFill>
                    <a:prstClr val="white"/>
                  </a:solidFill>
                  <a:latin typeface="Segoe UI" panose="020B0502040204020203" pitchFamily="34" charset="0"/>
                  <a:cs typeface="Segoe UI" panose="020B0502040204020203" pitchFamily="34" charset="0"/>
                </a:rPr>
                <a:t>No</a:t>
              </a:r>
            </a:p>
          </p:txBody>
        </p:sp>
      </p:grpSp>
      <p:grpSp>
        <p:nvGrpSpPr>
          <p:cNvPr id="2" name="Group 1"/>
          <p:cNvGrpSpPr/>
          <p:nvPr/>
        </p:nvGrpSpPr>
        <p:grpSpPr>
          <a:xfrm>
            <a:off x="6683161" y="2463927"/>
            <a:ext cx="1947882" cy="392245"/>
            <a:chOff x="6817171" y="2561575"/>
            <a:chExt cx="1986941" cy="400110"/>
          </a:xfrm>
        </p:grpSpPr>
        <p:sp>
          <p:nvSpPr>
            <p:cNvPr id="122" name="TextBox 121"/>
            <p:cNvSpPr txBox="1"/>
            <p:nvPr/>
          </p:nvSpPr>
          <p:spPr>
            <a:xfrm>
              <a:off x="6817171" y="2561575"/>
              <a:ext cx="828807" cy="400110"/>
            </a:xfrm>
            <a:prstGeom prst="rect">
              <a:avLst/>
            </a:prstGeom>
            <a:noFill/>
            <a:ln>
              <a:noFill/>
            </a:ln>
          </p:spPr>
          <p:txBody>
            <a:bodyPr wrap="square" lIns="0" tIns="0" rIns="0" bIns="0" rtlCol="0">
              <a:spAutoFit/>
            </a:bodyPr>
            <a:lstStyle/>
            <a:p>
              <a:pPr defTabSz="914367"/>
              <a:r>
                <a:rPr lang="en-US" sz="2549" spc="-147" dirty="0">
                  <a:solidFill>
                    <a:prstClr val="black"/>
                  </a:solidFill>
                  <a:latin typeface="Segoe UI" panose="020B0502040204020203" pitchFamily="34" charset="0"/>
                  <a:cs typeface="Segoe UI" panose="020B0502040204020203" pitchFamily="34" charset="0"/>
                </a:rPr>
                <a:t>$200</a:t>
              </a:r>
            </a:p>
          </p:txBody>
        </p:sp>
        <p:sp>
          <p:nvSpPr>
            <p:cNvPr id="124" name="Rectangle 123"/>
            <p:cNvSpPr/>
            <p:nvPr/>
          </p:nvSpPr>
          <p:spPr>
            <a:xfrm>
              <a:off x="7718558" y="2638925"/>
              <a:ext cx="1085554" cy="230832"/>
            </a:xfrm>
            <a:prstGeom prst="rect">
              <a:avLst/>
            </a:prstGeom>
          </p:spPr>
          <p:txBody>
            <a:bodyPr wrap="none">
              <a:spAutoFit/>
            </a:bodyPr>
            <a:lstStyle/>
            <a:p>
              <a:pPr algn="just" defTabSz="914367"/>
              <a:r>
                <a:rPr lang="en-US" sz="882" dirty="0">
                  <a:solidFill>
                    <a:srgbClr val="E7E6E6">
                      <a:lumMod val="75000"/>
                    </a:srgbClr>
                  </a:solidFill>
                  <a:latin typeface="Segoe UI Semibold" panose="020B0702040204020203" pitchFamily="34" charset="0"/>
                  <a:cs typeface="Segoe UI Semibold" panose="020B0702040204020203" pitchFamily="34" charset="0"/>
                </a:rPr>
                <a:t>Groceries Budget</a:t>
              </a:r>
            </a:p>
          </p:txBody>
        </p:sp>
      </p:grpSp>
      <p:grpSp>
        <p:nvGrpSpPr>
          <p:cNvPr id="125" name="Group 124"/>
          <p:cNvGrpSpPr/>
          <p:nvPr/>
        </p:nvGrpSpPr>
        <p:grpSpPr>
          <a:xfrm>
            <a:off x="9455477" y="2463927"/>
            <a:ext cx="1947882" cy="392245"/>
            <a:chOff x="6817171" y="2561575"/>
            <a:chExt cx="1986941" cy="400110"/>
          </a:xfrm>
        </p:grpSpPr>
        <p:sp>
          <p:nvSpPr>
            <p:cNvPr id="126" name="TextBox 125"/>
            <p:cNvSpPr txBox="1"/>
            <p:nvPr/>
          </p:nvSpPr>
          <p:spPr>
            <a:xfrm>
              <a:off x="6817171" y="2561575"/>
              <a:ext cx="828807" cy="400110"/>
            </a:xfrm>
            <a:prstGeom prst="rect">
              <a:avLst/>
            </a:prstGeom>
            <a:noFill/>
            <a:ln>
              <a:noFill/>
            </a:ln>
          </p:spPr>
          <p:txBody>
            <a:bodyPr wrap="square" lIns="0" tIns="0" rIns="0" bIns="0" rtlCol="0">
              <a:spAutoFit/>
            </a:bodyPr>
            <a:lstStyle/>
            <a:p>
              <a:pPr defTabSz="914367"/>
              <a:r>
                <a:rPr lang="en-US" sz="2549" spc="-147" dirty="0">
                  <a:solidFill>
                    <a:prstClr val="black"/>
                  </a:solidFill>
                  <a:latin typeface="Segoe UI" panose="020B0502040204020203" pitchFamily="34" charset="0"/>
                  <a:cs typeface="Segoe UI" panose="020B0502040204020203" pitchFamily="34" charset="0"/>
                </a:rPr>
                <a:t>$200</a:t>
              </a:r>
            </a:p>
          </p:txBody>
        </p:sp>
        <p:sp>
          <p:nvSpPr>
            <p:cNvPr id="128" name="Rectangle 127"/>
            <p:cNvSpPr/>
            <p:nvPr/>
          </p:nvSpPr>
          <p:spPr>
            <a:xfrm>
              <a:off x="7718558" y="2638925"/>
              <a:ext cx="1085554" cy="230832"/>
            </a:xfrm>
            <a:prstGeom prst="rect">
              <a:avLst/>
            </a:prstGeom>
          </p:spPr>
          <p:txBody>
            <a:bodyPr wrap="none">
              <a:spAutoFit/>
            </a:bodyPr>
            <a:lstStyle/>
            <a:p>
              <a:pPr algn="just" defTabSz="914367"/>
              <a:r>
                <a:rPr lang="en-US" sz="882" dirty="0">
                  <a:solidFill>
                    <a:srgbClr val="E7E6E6">
                      <a:lumMod val="75000"/>
                    </a:srgbClr>
                  </a:solidFill>
                  <a:latin typeface="Segoe UI Semibold" panose="020B0702040204020203" pitchFamily="34" charset="0"/>
                  <a:cs typeface="Segoe UI Semibold" panose="020B0702040204020203" pitchFamily="34" charset="0"/>
                </a:rPr>
                <a:t>Groceries Budget</a:t>
              </a:r>
            </a:p>
          </p:txBody>
        </p:sp>
      </p:grpSp>
      <p:pic>
        <p:nvPicPr>
          <p:cNvPr id="8" name="Picture 7"/>
          <p:cNvPicPr>
            <a:picLocks noChangeAspect="1"/>
          </p:cNvPicPr>
          <p:nvPr/>
        </p:nvPicPr>
        <p:blipFill>
          <a:blip r:embed="rId10"/>
          <a:stretch>
            <a:fillRect/>
          </a:stretch>
        </p:blipFill>
        <p:spPr>
          <a:xfrm>
            <a:off x="4012497" y="2588145"/>
            <a:ext cx="191829" cy="293171"/>
          </a:xfrm>
          <a:prstGeom prst="rect">
            <a:avLst/>
          </a:prstGeom>
        </p:spPr>
      </p:pic>
      <p:pic>
        <p:nvPicPr>
          <p:cNvPr id="130" name="Picture 129"/>
          <p:cNvPicPr>
            <a:picLocks noChangeAspect="1"/>
          </p:cNvPicPr>
          <p:nvPr/>
        </p:nvPicPr>
        <p:blipFill>
          <a:blip r:embed="rId10"/>
          <a:stretch>
            <a:fillRect/>
          </a:stretch>
        </p:blipFill>
        <p:spPr>
          <a:xfrm>
            <a:off x="7560521" y="1854471"/>
            <a:ext cx="98997" cy="151296"/>
          </a:xfrm>
          <a:prstGeom prst="rect">
            <a:avLst/>
          </a:prstGeom>
        </p:spPr>
      </p:pic>
      <p:pic>
        <p:nvPicPr>
          <p:cNvPr id="134" name="Picture 133"/>
          <p:cNvPicPr>
            <a:picLocks noChangeAspect="1"/>
          </p:cNvPicPr>
          <p:nvPr/>
        </p:nvPicPr>
        <p:blipFill>
          <a:blip r:embed="rId10"/>
          <a:stretch>
            <a:fillRect/>
          </a:stretch>
        </p:blipFill>
        <p:spPr>
          <a:xfrm>
            <a:off x="10331809" y="1858761"/>
            <a:ext cx="98997" cy="151296"/>
          </a:xfrm>
          <a:prstGeom prst="rect">
            <a:avLst/>
          </a:prstGeom>
        </p:spPr>
      </p:pic>
    </p:spTree>
    <p:extLst>
      <p:ext uri="{BB962C8B-B14F-4D97-AF65-F5344CB8AC3E}">
        <p14:creationId xmlns:p14="http://schemas.microsoft.com/office/powerpoint/2010/main" val="29702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32780"/>
            <a:ext cx="5622019" cy="3159040"/>
          </a:xfrm>
          <a:prstGeom prst="rect">
            <a:avLst/>
          </a:prstGeom>
          <a:noFill/>
          <a:ln>
            <a:noFill/>
          </a:ln>
        </p:spPr>
      </p:pic>
      <p:sp>
        <p:nvSpPr>
          <p:cNvPr id="4" name="Rectangle 3"/>
          <p:cNvSpPr/>
          <p:nvPr/>
        </p:nvSpPr>
        <p:spPr>
          <a:xfrm>
            <a:off x="5622019" y="1632780"/>
            <a:ext cx="6569982" cy="3155373"/>
          </a:xfrm>
          <a:prstGeom prst="rect">
            <a:avLst/>
          </a:prstGeom>
          <a:solidFill>
            <a:srgbClr val="9B4F96"/>
          </a:solidFill>
          <a:ln w="12700" cap="flat" cmpd="sng" algn="ctr">
            <a:noFill/>
            <a:prstDash val="solid"/>
            <a:miter lim="800000"/>
          </a:ln>
          <a:effectLst/>
        </p:spPr>
        <p:txBody>
          <a:bodyPr rtlCol="0" anchor="ctr"/>
          <a:lstStyle/>
          <a:p>
            <a:pPr algn="ctr">
              <a:defRPr/>
            </a:pPr>
            <a:r>
              <a:rPr lang="fr-FR" sz="4400" kern="0" dirty="0" smtClean="0">
                <a:solidFill>
                  <a:prstClr val="white"/>
                </a:solidFill>
                <a:latin typeface="Segoe UI Light" panose="020B0502040204020203" pitchFamily="34" charset="0"/>
                <a:cs typeface="Segoe UI Light" panose="020B0502040204020203" pitchFamily="34" charset="0"/>
              </a:rPr>
              <a:t>Performance</a:t>
            </a:r>
            <a:endParaRPr lang="fr-FR" kern="0" dirty="0" smtClean="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47710703"/>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837" y="291514"/>
            <a:ext cx="11655840" cy="899537"/>
          </a:xfrm>
        </p:spPr>
        <p:txBody>
          <a:bodyPr>
            <a:normAutofit/>
          </a:bodyPr>
          <a:lstStyle/>
          <a:p>
            <a:r>
              <a:rPr lang="en-US" dirty="0" smtClean="0"/>
              <a:t>Universal Windows app Performance</a:t>
            </a:r>
            <a:endParaRPr lang="en-US" dirty="0"/>
          </a:p>
        </p:txBody>
      </p:sp>
      <p:sp>
        <p:nvSpPr>
          <p:cNvPr id="7" name="Text Placeholder 6"/>
          <p:cNvSpPr>
            <a:spLocks noGrp="1"/>
          </p:cNvSpPr>
          <p:nvPr>
            <p:ph type="body" sz="quarter" idx="11"/>
          </p:nvPr>
        </p:nvSpPr>
        <p:spPr/>
        <p:txBody>
          <a:bodyPr/>
          <a:lstStyle/>
          <a:p>
            <a:pPr marL="0" indent="0"/>
            <a:r>
              <a:rPr lang="en-US" dirty="0" smtClean="0"/>
              <a:t>Notable performance gains when moving to UWP</a:t>
            </a:r>
          </a:p>
          <a:p>
            <a:pPr marL="0" indent="0"/>
            <a:endParaRPr lang="en-US" dirty="0"/>
          </a:p>
          <a:p>
            <a:pPr marL="0" indent="0"/>
            <a:endParaRPr lang="en-US" dirty="0"/>
          </a:p>
        </p:txBody>
      </p:sp>
      <p:graphicFrame>
        <p:nvGraphicFramePr>
          <p:cNvPr id="6" name="Chart 1"/>
          <p:cNvGraphicFramePr/>
          <p:nvPr>
            <p:extLst/>
          </p:nvPr>
        </p:nvGraphicFramePr>
        <p:xfrm>
          <a:off x="7216531" y="2084363"/>
          <a:ext cx="4482124" cy="32121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1"/>
          <p:cNvGraphicFramePr/>
          <p:nvPr>
            <p:extLst/>
          </p:nvPr>
        </p:nvGraphicFramePr>
        <p:xfrm>
          <a:off x="3182619" y="2084363"/>
          <a:ext cx="4074347" cy="3212188"/>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9009381" y="1328390"/>
            <a:ext cx="2614572"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404040"/>
                    </a:gs>
                    <a:gs pos="30000">
                      <a:srgbClr val="404040"/>
                    </a:gs>
                  </a:gsLst>
                  <a:lin ang="5400000" scaled="0"/>
                </a:gradFill>
              </a:rPr>
              <a:t>Startup</a:t>
            </a:r>
          </a:p>
        </p:txBody>
      </p:sp>
      <p:sp>
        <p:nvSpPr>
          <p:cNvPr id="9" name="TextBox 8"/>
          <p:cNvSpPr txBox="1"/>
          <p:nvPr/>
        </p:nvSpPr>
        <p:spPr>
          <a:xfrm>
            <a:off x="4153746" y="1328390"/>
            <a:ext cx="2614572"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rgbClr val="404040"/>
                    </a:gs>
                    <a:gs pos="30000">
                      <a:srgbClr val="404040"/>
                    </a:gs>
                  </a:gsLst>
                  <a:lin ang="5400000" scaled="0"/>
                </a:gradFill>
              </a:rPr>
              <a:t>Memory</a:t>
            </a:r>
          </a:p>
        </p:txBody>
      </p:sp>
      <p:sp>
        <p:nvSpPr>
          <p:cNvPr id="4" name="TextBox 4"/>
          <p:cNvSpPr txBox="1"/>
          <p:nvPr/>
        </p:nvSpPr>
        <p:spPr>
          <a:xfrm>
            <a:off x="4004342" y="5517849"/>
            <a:ext cx="7771335" cy="1339665"/>
          </a:xfrm>
          <a:prstGeom prst="rect">
            <a:avLst/>
          </a:prstGeom>
          <a:noFill/>
        </p:spPr>
        <p:txBody>
          <a:bodyPr wrap="square" lIns="179285" tIns="143428" rIns="179285" bIns="143428" rtlCol="0">
            <a:spAutoFit/>
          </a:bodyPr>
          <a:lstStyle/>
          <a:p>
            <a:pPr marL="99598"/>
            <a:r>
              <a:rPr lang="en-US" sz="2353" u="sng" dirty="0">
                <a:solidFill>
                  <a:srgbClr val="404040"/>
                </a:solidFill>
              </a:rPr>
              <a:t>CPU </a:t>
            </a:r>
            <a:r>
              <a:rPr lang="en-US" sz="2353" dirty="0">
                <a:solidFill>
                  <a:srgbClr val="404040"/>
                </a:solidFill>
              </a:rPr>
              <a:t>- 15% to 30% </a:t>
            </a:r>
          </a:p>
          <a:p>
            <a:pPr marL="99598"/>
            <a:r>
              <a:rPr lang="en-US" sz="2353" u="sng" dirty="0">
                <a:solidFill>
                  <a:srgbClr val="404040"/>
                </a:solidFill>
              </a:rPr>
              <a:t>Working Set</a:t>
            </a:r>
            <a:r>
              <a:rPr lang="en-US" sz="2353" dirty="0">
                <a:solidFill>
                  <a:srgbClr val="404040"/>
                </a:solidFill>
              </a:rPr>
              <a:t> - 25% to 45%</a:t>
            </a:r>
          </a:p>
          <a:p>
            <a:pPr>
              <a:lnSpc>
                <a:spcPct val="90000"/>
              </a:lnSpc>
              <a:spcAft>
                <a:spcPts val="588"/>
              </a:spcAft>
            </a:pPr>
            <a:endParaRPr lang="en-US" sz="2353" dirty="0" err="1">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138363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1465" y="403978"/>
            <a:ext cx="4460575" cy="6453538"/>
          </a:xfrm>
          <a:prstGeom prst="rect">
            <a:avLst/>
          </a:prstGeom>
        </p:spPr>
      </p:pic>
      <p:sp>
        <p:nvSpPr>
          <p:cNvPr id="4" name="Rectangle 3"/>
          <p:cNvSpPr>
            <a:spLocks/>
          </p:cNvSpPr>
          <p:nvPr/>
        </p:nvSpPr>
        <p:spPr bwMode="auto">
          <a:xfrm>
            <a:off x="273636" y="3744492"/>
            <a:ext cx="9543940" cy="128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defTabSz="1243088" fontAlgn="base">
              <a:lnSpc>
                <a:spcPct val="90000"/>
              </a:lnSpc>
              <a:spcBef>
                <a:spcPct val="0"/>
              </a:spcBef>
              <a:spcAft>
                <a:spcPct val="0"/>
              </a:spcAft>
              <a:defRPr/>
            </a:pPr>
            <a:r>
              <a:rPr lang="en-US" sz="4705" kern="0" dirty="0" smtClean="0">
                <a:solidFill>
                  <a:srgbClr val="FFFFFF"/>
                </a:solidFill>
                <a:latin typeface="Segoe UI Light"/>
                <a:ea typeface="Segoe UI" pitchFamily="34" charset="0"/>
                <a:cs typeface="Segoe UI Semibold" panose="020B0702040204020203" pitchFamily="34" charset="0"/>
              </a:rPr>
              <a:t>Performance (</a:t>
            </a:r>
            <a:r>
              <a:rPr lang="en-US" sz="4705" kern="0" dirty="0" err="1" smtClean="0">
                <a:solidFill>
                  <a:srgbClr val="FFFFFF"/>
                </a:solidFill>
                <a:latin typeface="Segoe UI Light"/>
                <a:ea typeface="Segoe UI" pitchFamily="34" charset="0"/>
                <a:cs typeface="Segoe UI Semibold" panose="020B0702040204020203" pitchFamily="34" charset="0"/>
              </a:rPr>
              <a:t>x:Bind</a:t>
            </a:r>
            <a:r>
              <a:rPr lang="en-US" sz="4705" kern="0" dirty="0" smtClean="0">
                <a:solidFill>
                  <a:srgbClr val="FFFFFF"/>
                </a:solidFill>
                <a:latin typeface="Segoe UI Light"/>
                <a:ea typeface="Segoe UI" pitchFamily="34" charset="0"/>
                <a:cs typeface="Segoe UI Semibold" panose="020B0702040204020203" pitchFamily="34" charset="0"/>
              </a:rPr>
              <a:t> et x:Phase)</a:t>
            </a:r>
          </a:p>
          <a:p>
            <a:pPr defTabSz="1243088" fontAlgn="base">
              <a:lnSpc>
                <a:spcPct val="90000"/>
              </a:lnSpc>
              <a:spcBef>
                <a:spcPct val="0"/>
              </a:spcBef>
              <a:spcAft>
                <a:spcPct val="0"/>
              </a:spcAft>
              <a:defRPr/>
            </a:pPr>
            <a:endParaRPr lang="en-US" sz="4705" kern="0" dirty="0">
              <a:solidFill>
                <a:srgbClr val="FFFFFF"/>
              </a:solidFill>
              <a:latin typeface="Segoe UI Ligh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334277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par>
                                <p:cTn id="8" presetID="35" presetClass="path" presetSubtype="0" decel="100000" fill="hold" grpId="1" nodeType="withEffect">
                                  <p:stCondLst>
                                    <p:cond delay="0"/>
                                  </p:stCondLst>
                                  <p:childTnLst>
                                    <p:animMotion origin="layout" path="M -0.05553 0.00023 L 2.87975E-6 0.00023 " pathEditMode="relative" rAng="0" ptsTypes="AA">
                                      <p:cBhvr>
                                        <p:cTn id="9" dur="800" fill="hold"/>
                                        <p:tgtEl>
                                          <p:spTgt spid="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a:solidFill>
                  <a:srgbClr val="A31515"/>
                </a:solidFill>
                <a:highlight>
                  <a:srgbClr val="FFFFFF"/>
                </a:highlight>
                <a:latin typeface="Consolas" panose="020B0609020204030204" pitchFamily="49" charset="0"/>
              </a:rPr>
              <a:t>Binding</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a:t>
            </a:r>
            <a:r>
              <a:rPr lang="en-US" sz="1961" b="1" dirty="0" err="1">
                <a:solidFill>
                  <a:srgbClr val="FF0000"/>
                </a:solidFill>
                <a:highlight>
                  <a:srgbClr val="FFFFFF"/>
                </a:highlight>
                <a:latin typeface="Consolas" panose="020B0609020204030204" pitchFamily="49" charset="0"/>
                <a:ea typeface="Calibri" panose="020F0502020204030204" pitchFamily="34" charset="0"/>
              </a:rPr>
              <a:t>Button_ClickHandler</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418643" y="1710853"/>
            <a:ext cx="8067823" cy="3771579"/>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FF0000"/>
                </a:solidFill>
                <a:highlight>
                  <a:srgbClr val="FFFFFF"/>
                </a:highlight>
                <a:latin typeface="Consolas" panose="020B0609020204030204" pitchFamily="49" charset="0"/>
              </a:rPr>
              <a:t> </a:t>
            </a:r>
            <a:r>
              <a:rPr lang="en-US" sz="1961" b="1" dirty="0">
                <a:solidFill>
                  <a:srgbClr val="FF0000"/>
                </a:solidFill>
                <a:highlight>
                  <a:srgbClr val="FFFFFF"/>
                </a:highlight>
                <a:latin typeface="Consolas" panose="020B0609020204030204" pitchFamily="49" charset="0"/>
              </a:rPr>
              <a:t>x</a:t>
            </a:r>
            <a:r>
              <a:rPr lang="en-US" sz="1961" b="1" dirty="0">
                <a:solidFill>
                  <a:srgbClr val="0000FF"/>
                </a:solidFill>
                <a:highlight>
                  <a:srgbClr val="FFFFFF"/>
                </a:highlight>
                <a:latin typeface="Consolas" panose="020B0609020204030204" pitchFamily="49" charset="0"/>
              </a:rPr>
              <a:t>:</a:t>
            </a:r>
            <a:r>
              <a:rPr lang="en-US" sz="1961" b="1" dirty="0">
                <a:solidFill>
                  <a:srgbClr val="FF0000"/>
                </a:solidFill>
                <a:highlight>
                  <a:srgbClr val="FFFFFF"/>
                </a:highlight>
                <a:latin typeface="Consolas" panose="020B0609020204030204" pitchFamily="49" charset="0"/>
              </a:rPr>
              <a:t>DataType</a:t>
            </a:r>
            <a:r>
              <a:rPr lang="en-US" sz="1961" b="1" dirty="0">
                <a:solidFill>
                  <a:srgbClr val="0000FF"/>
                </a:solidFill>
                <a:highlight>
                  <a:srgbClr val="FFFFFF"/>
                </a:highlight>
                <a:latin typeface="Consolas" panose="020B0609020204030204" pitchFamily="49" charset="0"/>
              </a:rPr>
              <a:t>="local:FreeBookCategory"</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SymbolIcon</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Symbol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TextBlock</a:t>
            </a:r>
            <a:r>
              <a:rPr lang="en-US" sz="1961" dirty="0">
                <a:solidFill>
                  <a:srgbClr val="FF0000"/>
                </a:solidFill>
                <a:highlight>
                  <a:srgbClr val="FFFFFF"/>
                </a:highlight>
                <a:latin typeface="Consolas" panose="020B0609020204030204" pitchFamily="49" charset="0"/>
              </a:rPr>
              <a:t> Text</a:t>
            </a:r>
            <a:r>
              <a:rPr lang="en-US" sz="1961" dirty="0">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x</a:t>
            </a:r>
            <a:r>
              <a:rPr lang="en-US" sz="1961" b="1" dirty="0" err="1">
                <a:solidFill>
                  <a:srgbClr val="0000FF"/>
                </a:solidFill>
                <a:highlight>
                  <a:srgbClr val="FFFFFF"/>
                </a:highlight>
                <a:latin typeface="Consolas" panose="020B0609020204030204" pitchFamily="49" charset="0"/>
              </a:rPr>
              <a:t>:</a:t>
            </a:r>
            <a:r>
              <a:rPr lang="en-US" sz="1961" b="1" dirty="0" err="1">
                <a:solidFill>
                  <a:srgbClr val="A31515"/>
                </a:solidFill>
                <a:highlight>
                  <a:srgbClr val="FFFFFF"/>
                </a:highlight>
                <a:latin typeface="Consolas" panose="020B0609020204030204" pitchFamily="49" charset="0"/>
              </a:rPr>
              <a:t>Bind</a:t>
            </a:r>
            <a:r>
              <a:rPr lang="en-US" sz="1961" dirty="0">
                <a:solidFill>
                  <a:srgbClr val="FF0000"/>
                </a:solidFill>
                <a:highlight>
                  <a:srgbClr val="FFFFFF"/>
                </a:highlight>
                <a:latin typeface="Consolas" panose="020B0609020204030204" pitchFamily="49" charset="0"/>
              </a:rPr>
              <a:t> Name</a:t>
            </a:r>
            <a:r>
              <a:rPr lang="en-US" sz="1961" dirty="0">
                <a:solidFill>
                  <a:srgbClr val="0000FF"/>
                </a:solidFill>
                <a:highlight>
                  <a:srgbClr val="FFFFFF"/>
                </a:highlight>
                <a:latin typeface="Consolas" panose="020B0609020204030204" pitchFamily="49" charset="0"/>
              </a:rPr>
              <a:t>}"/&gt;</a:t>
            </a:r>
          </a:p>
          <a:p>
            <a:pPr marL="0" indent="0">
              <a:buNone/>
            </a:pPr>
            <a:r>
              <a:rPr lang="en-US" sz="1961" dirty="0">
                <a:solidFill>
                  <a:srgbClr val="0000FF"/>
                </a:solidFill>
                <a:highlight>
                  <a:srgbClr val="FFFFFF"/>
                </a:highlight>
                <a:latin typeface="Consolas" panose="020B0609020204030204" pitchFamily="49" charset="0"/>
                <a:ea typeface="Calibri" panose="020F0502020204030204" pitchFamily="34" charset="0"/>
              </a:rPr>
              <a:t>        &lt;</a:t>
            </a:r>
            <a:r>
              <a:rPr lang="en-US" sz="1961" dirty="0">
                <a:solidFill>
                  <a:srgbClr val="A31515"/>
                </a:solidFill>
                <a:highlight>
                  <a:srgbClr val="FFFFFF"/>
                </a:highlight>
                <a:latin typeface="Consolas" panose="020B0609020204030204" pitchFamily="49" charset="0"/>
                <a:ea typeface="Calibri" panose="020F0502020204030204" pitchFamily="34" charset="0"/>
              </a:rPr>
              <a:t>Button</a:t>
            </a:r>
            <a:r>
              <a:rPr lang="en-US" sz="196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x</a:t>
            </a:r>
            <a:r>
              <a:rPr lang="en-US" sz="1961" b="1" dirty="0" err="1">
                <a:solidFill>
                  <a:srgbClr val="0000FF"/>
                </a:solidFill>
                <a:highlight>
                  <a:srgbClr val="FFFFFF"/>
                </a:highlight>
                <a:latin typeface="Consolas" panose="020B0609020204030204" pitchFamily="49" charset="0"/>
                <a:ea typeface="Calibri" panose="020F0502020204030204" pitchFamily="34" charset="0"/>
              </a:rPr>
              <a:t>:</a:t>
            </a:r>
            <a:r>
              <a:rPr lang="en-US" sz="1961" b="1" dirty="0" err="1">
                <a:solidFill>
                  <a:srgbClr val="A31515"/>
                </a:solidFill>
                <a:highlight>
                  <a:srgbClr val="FFFFFF"/>
                </a:highlight>
                <a:latin typeface="Consolas" panose="020B0609020204030204" pitchFamily="49" charset="0"/>
                <a:ea typeface="Calibri" panose="020F0502020204030204" pitchFamily="34" charset="0"/>
              </a:rPr>
              <a:t>Bind</a:t>
            </a:r>
            <a:r>
              <a:rPr lang="en-US" sz="1961" b="1" dirty="0">
                <a:solidFill>
                  <a:srgbClr val="FF0000"/>
                </a:solidFill>
                <a:highlight>
                  <a:srgbClr val="FFFFFF"/>
                </a:highlight>
                <a:latin typeface="Consolas" panose="020B0609020204030204" pitchFamily="49" charset="0"/>
                <a:ea typeface="Calibri" panose="020F0502020204030204" pitchFamily="34" charset="0"/>
              </a:rPr>
              <a:t> Click</a:t>
            </a:r>
            <a:r>
              <a:rPr lang="en-US" sz="1961" dirty="0">
                <a:solidFill>
                  <a:srgbClr val="0000FF"/>
                </a:solidFill>
                <a:highlight>
                  <a:srgbClr val="FFFFFF"/>
                </a:highlight>
                <a:latin typeface="Consolas" panose="020B0609020204030204" pitchFamily="49" charset="0"/>
                <a:ea typeface="Calibri" panose="020F0502020204030204" pitchFamily="34" charset="0"/>
              </a:rPr>
              <a:t>}</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StackPanel</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DataTemplate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  &lt;/</a:t>
            </a:r>
            <a:r>
              <a:rPr lang="en-US" sz="1961" dirty="0" err="1">
                <a:solidFill>
                  <a:srgbClr val="A31515"/>
                </a:solidFill>
                <a:highlight>
                  <a:srgbClr val="FFFFFF"/>
                </a:highlight>
                <a:latin typeface="Consolas" panose="020B0609020204030204" pitchFamily="49" charset="0"/>
              </a:rPr>
              <a:t>ListView.ItemTemplate</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a:p>
            <a:pPr marL="0" indent="0">
              <a:buNone/>
            </a:pPr>
            <a:r>
              <a:rPr lang="en-US" sz="1961" dirty="0">
                <a:solidFill>
                  <a:srgbClr val="0000FF"/>
                </a:solidFill>
                <a:highlight>
                  <a:srgbClr val="FFFFFF"/>
                </a:highlight>
                <a:latin typeface="Consolas" panose="020B0609020204030204" pitchFamily="49" charset="0"/>
              </a:rPr>
              <a:t>&lt;/</a:t>
            </a:r>
            <a:r>
              <a:rPr lang="en-US" sz="1961" dirty="0" err="1">
                <a:solidFill>
                  <a:srgbClr val="A31515"/>
                </a:solidFill>
                <a:highlight>
                  <a:srgbClr val="FFFFFF"/>
                </a:highlight>
                <a:latin typeface="Consolas" panose="020B0609020204030204" pitchFamily="49" charset="0"/>
              </a:rPr>
              <a:t>ListView</a:t>
            </a:r>
            <a:r>
              <a:rPr lang="en-US" sz="1961" dirty="0">
                <a:solidFill>
                  <a:srgbClr val="0000FF"/>
                </a:solidFill>
                <a:highlight>
                  <a:srgbClr val="FFFFFF"/>
                </a:highlight>
                <a:latin typeface="Consolas" panose="020B0609020204030204" pitchFamily="49" charset="0"/>
              </a:rPr>
              <a:t>&gt;</a:t>
            </a:r>
            <a:endParaRPr lang="en-US" sz="1961"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smtClean="0"/>
              <a:t>Notable New Performance Features</a:t>
            </a:r>
            <a:br>
              <a:rPr lang="en-US" dirty="0" smtClean="0"/>
            </a:br>
            <a:r>
              <a:rPr lang="en-US" sz="3529" dirty="0">
                <a:gradFill>
                  <a:gsLst>
                    <a:gs pos="1250">
                      <a:srgbClr val="404040"/>
                    </a:gs>
                    <a:gs pos="100000">
                      <a:srgbClr val="404040"/>
                    </a:gs>
                  </a:gsLst>
                  <a:lin ang="5400000" scaled="0"/>
                </a:gradFill>
              </a:rPr>
              <a:t>Compiled Bindings AKA {</a:t>
            </a:r>
            <a:r>
              <a:rPr lang="en-US" sz="3529" dirty="0" err="1">
                <a:gradFill>
                  <a:gsLst>
                    <a:gs pos="1250">
                      <a:srgbClr val="404040"/>
                    </a:gs>
                    <a:gs pos="100000">
                      <a:srgbClr val="404040"/>
                    </a:gs>
                  </a:gsLst>
                  <a:lin ang="5400000" scaled="0"/>
                </a:gradFill>
              </a:rPr>
              <a:t>x:Bind</a:t>
            </a:r>
            <a:r>
              <a:rPr lang="en-US" sz="3529" dirty="0">
                <a:gradFill>
                  <a:gsLst>
                    <a:gs pos="1250">
                      <a:srgbClr val="404040"/>
                    </a:gs>
                    <a:gs pos="100000">
                      <a:srgbClr val="404040"/>
                    </a:gs>
                  </a:gsLst>
                  <a:lin ang="5400000" scaled="0"/>
                </a:gradFill>
              </a:rPr>
              <a:t>}: Like {Binding}, only they go to 11</a:t>
            </a:r>
            <a:endParaRPr lang="en-US" sz="5294" dirty="0"/>
          </a:p>
        </p:txBody>
      </p:sp>
      <p:sp>
        <p:nvSpPr>
          <p:cNvPr id="4" name="TextBox 3"/>
          <p:cNvSpPr txBox="1"/>
          <p:nvPr/>
        </p:nvSpPr>
        <p:spPr>
          <a:xfrm>
            <a:off x="194536" y="6118274"/>
            <a:ext cx="11728223"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solidFill>
                  <a:srgbClr val="404040"/>
                </a:solidFill>
              </a:rPr>
              <a:t>Resolved at compile time and produce compiler errors. </a:t>
            </a:r>
            <a:endParaRPr lang="en-US" sz="2353"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442211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32780"/>
            <a:ext cx="5622019" cy="3159040"/>
          </a:xfrm>
          <a:prstGeom prst="rect">
            <a:avLst/>
          </a:prstGeom>
          <a:noFill/>
          <a:ln>
            <a:noFill/>
          </a:ln>
        </p:spPr>
      </p:pic>
      <p:sp>
        <p:nvSpPr>
          <p:cNvPr id="4" name="Rectangle 3"/>
          <p:cNvSpPr/>
          <p:nvPr/>
        </p:nvSpPr>
        <p:spPr>
          <a:xfrm>
            <a:off x="5622019" y="1632780"/>
            <a:ext cx="6569982" cy="3155373"/>
          </a:xfrm>
          <a:prstGeom prst="rect">
            <a:avLst/>
          </a:prstGeom>
          <a:solidFill>
            <a:srgbClr val="9B4F9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44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rPr>
              <a:t>Plateforme</a:t>
            </a:r>
            <a:endParaRPr kumimoji="0" lang="fr-FR" sz="1800" b="0" i="0" u="none" strike="noStrike" kern="0" cap="none" spc="0" normalizeH="0" baseline="0" noProof="0" dirty="0" smtClean="0">
              <a:ln>
                <a:noFill/>
              </a:ln>
              <a:solidFill>
                <a:prstClr val="white"/>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404623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6320106" y="3951915"/>
            <a:ext cx="1568743" cy="298808"/>
          </a:xfrm>
          <a:prstGeom prst="rect">
            <a:avLst/>
          </a:prstGeom>
          <a:solidFill>
            <a:srgbClr val="FFF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 name="Content Placeholder 2"/>
          <p:cNvSpPr>
            <a:spLocks noGrp="1"/>
          </p:cNvSpPr>
          <p:nvPr>
            <p:ph type="body" sz="quarter" idx="10"/>
          </p:nvPr>
        </p:nvSpPr>
        <p:spPr>
          <a:xfrm>
            <a:off x="269239" y="1189495"/>
            <a:ext cx="11653523" cy="4048916"/>
          </a:xfrm>
        </p:spPr>
        <p:txBody>
          <a:bodyPr/>
          <a:lstStyle/>
          <a:p>
            <a:pPr marL="0" indent="0">
              <a:buNone/>
            </a:pPr>
            <a:r>
              <a:rPr lang="en-US" sz="2353" dirty="0">
                <a:latin typeface="+mn-lt"/>
              </a:rPr>
              <a:t>Windows 8.1 introduced </a:t>
            </a:r>
            <a:r>
              <a:rPr lang="en-US" sz="2353" dirty="0" err="1">
                <a:latin typeface="+mn-lt"/>
              </a:rPr>
              <a:t>ContainerContentChanging</a:t>
            </a:r>
            <a:r>
              <a:rPr lang="en-US" sz="2353" dirty="0">
                <a:latin typeface="+mn-lt"/>
              </a:rPr>
              <a:t> Event</a:t>
            </a:r>
          </a:p>
          <a:p>
            <a:pPr lvl="1"/>
            <a:r>
              <a:rPr lang="en-US" sz="1765" dirty="0"/>
              <a:t>Enables progressive rendering of list items</a:t>
            </a:r>
          </a:p>
          <a:p>
            <a:pPr lvl="1"/>
            <a:r>
              <a:rPr lang="en-US" sz="1765" dirty="0"/>
              <a:t>Required code to update template which precluded use of binding</a:t>
            </a:r>
          </a:p>
          <a:p>
            <a:pPr lvl="1"/>
            <a:endParaRPr lang="en-US" sz="1029" dirty="0"/>
          </a:p>
          <a:p>
            <a:pPr marL="0" indent="0">
              <a:buNone/>
            </a:pPr>
            <a:r>
              <a:rPr lang="en-US" sz="2353" dirty="0">
                <a:latin typeface="+mn-lt"/>
              </a:rPr>
              <a:t>x:Phase enables declarative support for phased rendering</a:t>
            </a:r>
          </a:p>
          <a:p>
            <a:pPr marL="0" indent="0">
              <a:buNone/>
            </a:pPr>
            <a:endParaRPr lang="en-US" sz="1568" dirty="0">
              <a:latin typeface="+mn-lt"/>
            </a:endParaRPr>
          </a:p>
          <a:p>
            <a:pPr marL="236546" lvl="1" indent="0">
              <a:lnSpc>
                <a:spcPct val="107000"/>
              </a:lnSpc>
              <a:spcBef>
                <a:spcPts val="0"/>
              </a:spcBef>
              <a:buNone/>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DataType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="model:FileItem"&gt;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indent="0">
              <a:lnSpc>
                <a:spcPct val="107000"/>
              </a:lnSpc>
              <a:spcBef>
                <a:spcPts val="0"/>
              </a:spcBef>
              <a:buNone/>
            </a:pP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Width</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="200"</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Height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="80"&gt;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indent="0">
              <a:lnSpc>
                <a:spcPct val="107000"/>
              </a:lnSpc>
              <a:spcBef>
                <a:spcPts val="0"/>
              </a:spcBef>
              <a:buNone/>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DisplayName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indent="0">
              <a:lnSpc>
                <a:spcPct val="107000"/>
              </a:lnSpc>
              <a:spcBef>
                <a:spcPts val="0"/>
              </a:spcBef>
              <a:buNone/>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TextBlock</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Text</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x</a:t>
            </a:r>
            <a:r>
              <a:rPr lang="en-US" sz="1961" dirty="0" err="1">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Bind</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err="1">
                <a:solidFill>
                  <a:srgbClr val="FF0000"/>
                </a:solidFill>
                <a:latin typeface="Consolas" panose="020B0609020204030204" pitchFamily="49" charset="0"/>
                <a:ea typeface="Calibri" panose="020F0502020204030204" pitchFamily="34" charset="0"/>
                <a:cs typeface="Times New Roman" panose="02020603050405020304" pitchFamily="18" charset="0"/>
              </a:rPr>
              <a:t>prettyDate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000000"/>
                </a:solidFill>
                <a:latin typeface="Consolas" panose="020B0609020204030204" pitchFamily="49" charset="0"/>
                <a:ea typeface="Calibri" panose="020F0502020204030204" pitchFamily="34" charset="0"/>
                <a:cs typeface="Times New Roman" panose="02020603050405020304" pitchFamily="18" charset="0"/>
              </a:rPr>
              <a:t> </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x</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a:t>
            </a:r>
            <a:r>
              <a:rPr lang="en-US" sz="1961" dirty="0">
                <a:solidFill>
                  <a:srgbClr val="FF0000"/>
                </a:solidFill>
                <a:latin typeface="Consolas" panose="020B0609020204030204" pitchFamily="49" charset="0"/>
                <a:ea typeface="Calibri" panose="020F0502020204030204" pitchFamily="34" charset="0"/>
                <a:cs typeface="Times New Roman" panose="02020603050405020304" pitchFamily="18" charset="0"/>
              </a:rPr>
              <a:t>Phase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="1"/&gt;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indent="0">
              <a:lnSpc>
                <a:spcPct val="107000"/>
              </a:lnSpc>
              <a:spcBef>
                <a:spcPts val="0"/>
              </a:spcBef>
              <a:buNone/>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  &lt;/</a:t>
            </a:r>
            <a:r>
              <a:rPr lang="en-US" sz="1961" dirty="0">
                <a:solidFill>
                  <a:srgbClr val="A31515"/>
                </a:solidFill>
                <a:latin typeface="Consolas" panose="020B0609020204030204" pitchFamily="49" charset="0"/>
                <a:ea typeface="Calibri" panose="020F0502020204030204" pitchFamily="34" charset="0"/>
                <a:cs typeface="Times New Roman" panose="02020603050405020304" pitchFamily="18" charset="0"/>
              </a:rPr>
              <a:t>Grid</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endParaRPr lang="en-US" sz="1961" dirty="0">
              <a:latin typeface="Calibri" panose="020F0502020204030204" pitchFamily="34" charset="0"/>
              <a:ea typeface="Calibri" panose="020F0502020204030204" pitchFamily="34" charset="0"/>
              <a:cs typeface="Times New Roman" panose="02020603050405020304" pitchFamily="18" charset="0"/>
            </a:endParaRPr>
          </a:p>
          <a:p>
            <a:pPr marL="236546" lvl="1" indent="0">
              <a:lnSpc>
                <a:spcPct val="107000"/>
              </a:lnSpc>
              <a:spcBef>
                <a:spcPts val="0"/>
              </a:spcBef>
              <a:buNone/>
            </a:pP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&lt;/</a:t>
            </a:r>
            <a:r>
              <a:rPr lang="en-US" sz="1961" dirty="0" err="1">
                <a:solidFill>
                  <a:srgbClr val="A31515"/>
                </a:solidFill>
                <a:latin typeface="Consolas" panose="020B0609020204030204" pitchFamily="49" charset="0"/>
                <a:ea typeface="Calibri" panose="020F0502020204030204" pitchFamily="34" charset="0"/>
                <a:cs typeface="Times New Roman" panose="02020603050405020304" pitchFamily="18" charset="0"/>
              </a:rPr>
              <a:t>DataTemplate</a:t>
            </a:r>
            <a:r>
              <a:rPr lang="en-US" sz="1961" dirty="0">
                <a:solidFill>
                  <a:srgbClr val="0000FF"/>
                </a:solidFill>
                <a:latin typeface="Consolas" panose="020B0609020204030204" pitchFamily="49" charset="0"/>
                <a:ea typeface="Calibri" panose="020F0502020204030204" pitchFamily="34" charset="0"/>
                <a:cs typeface="Times New Roman" panose="02020603050405020304" pitchFamily="18" charset="0"/>
              </a:rPr>
              <a:t>&gt;</a:t>
            </a:r>
          </a:p>
          <a:p>
            <a:pPr marL="236546" lvl="1" indent="0">
              <a:lnSpc>
                <a:spcPct val="107000"/>
              </a:lnSpc>
              <a:spcBef>
                <a:spcPts val="0"/>
              </a:spcBef>
              <a:buNone/>
            </a:pPr>
            <a:endParaRPr lang="en-US" sz="1029" dirty="0"/>
          </a:p>
        </p:txBody>
      </p:sp>
      <p:sp>
        <p:nvSpPr>
          <p:cNvPr id="2" name="Title 1"/>
          <p:cNvSpPr>
            <a:spLocks noGrp="1"/>
          </p:cNvSpPr>
          <p:nvPr>
            <p:ph type="title"/>
          </p:nvPr>
        </p:nvSpPr>
        <p:spPr/>
        <p:txBody>
          <a:bodyPr/>
          <a:lstStyle/>
          <a:p>
            <a:r>
              <a:rPr lang="en-US" dirty="0" smtClean="0"/>
              <a:t>x:Phase – progressive rendering for list items</a:t>
            </a:r>
            <a:endParaRPr lang="en-US" dirty="0"/>
          </a:p>
        </p:txBody>
      </p:sp>
      <p:sp>
        <p:nvSpPr>
          <p:cNvPr id="11" name="Rounded Rectangular Callout 10"/>
          <p:cNvSpPr/>
          <p:nvPr/>
        </p:nvSpPr>
        <p:spPr bwMode="auto">
          <a:xfrm>
            <a:off x="8561169" y="2831383"/>
            <a:ext cx="3137488" cy="747021"/>
          </a:xfrm>
          <a:prstGeom prst="wedgeRoundRectCallout">
            <a:avLst>
              <a:gd name="adj1" fmla="val -116504"/>
              <a:gd name="adj2" fmla="val 80076"/>
              <a:gd name="adj3" fmla="val 16667"/>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1961" dirty="0">
                <a:gradFill>
                  <a:gsLst>
                    <a:gs pos="0">
                      <a:srgbClr val="FFFFFF"/>
                    </a:gs>
                    <a:gs pos="100000">
                      <a:srgbClr val="FFFFFF"/>
                    </a:gs>
                  </a:gsLst>
                  <a:lin ang="5400000" scaled="0"/>
                </a:gradFill>
                <a:ea typeface="Segoe UI" pitchFamily="34" charset="0"/>
                <a:cs typeface="Segoe UI" pitchFamily="34" charset="0"/>
              </a:rPr>
              <a:t>Implicit x:Phase="0" as no phase is specified</a:t>
            </a:r>
          </a:p>
        </p:txBody>
      </p:sp>
      <p:sp>
        <p:nvSpPr>
          <p:cNvPr id="4" name="TextBox 3"/>
          <p:cNvSpPr txBox="1"/>
          <p:nvPr/>
        </p:nvSpPr>
        <p:spPr>
          <a:xfrm>
            <a:off x="0" y="6432081"/>
            <a:ext cx="2763310" cy="425434"/>
          </a:xfrm>
          <a:prstGeom prst="rect">
            <a:avLst/>
          </a:prstGeom>
          <a:noFill/>
        </p:spPr>
        <p:txBody>
          <a:bodyPr wrap="none" lIns="179285" tIns="143428" rIns="179285" bIns="143428" rtlCol="0">
            <a:spAutoFit/>
          </a:bodyPr>
          <a:lstStyle/>
          <a:p>
            <a:pPr>
              <a:lnSpc>
                <a:spcPct val="90000"/>
              </a:lnSpc>
              <a:spcAft>
                <a:spcPts val="588"/>
              </a:spcAft>
            </a:pPr>
            <a:r>
              <a:rPr lang="en-US" sz="980" dirty="0">
                <a:gradFill>
                  <a:gsLst>
                    <a:gs pos="2917">
                      <a:srgbClr val="404040"/>
                    </a:gs>
                    <a:gs pos="30000">
                      <a:srgbClr val="404040"/>
                    </a:gs>
                  </a:gsLst>
                  <a:lin ang="5400000" scaled="0"/>
                </a:gradFill>
              </a:rPr>
              <a:t>See Also: </a:t>
            </a:r>
            <a:r>
              <a:rPr lang="en-US" sz="980" dirty="0">
                <a:gradFill>
                  <a:gsLst>
                    <a:gs pos="2917">
                      <a:srgbClr val="404040"/>
                    </a:gs>
                    <a:gs pos="30000">
                      <a:srgbClr val="404040"/>
                    </a:gs>
                  </a:gsLst>
                  <a:lin ang="5400000" scaled="0"/>
                </a:gradFill>
                <a:hlinkClick r:id="rId3"/>
              </a:rPr>
              <a:t>Build 2013 talk on </a:t>
            </a:r>
            <a:r>
              <a:rPr lang="en-US" sz="980" dirty="0" err="1">
                <a:gradFill>
                  <a:gsLst>
                    <a:gs pos="2917">
                      <a:srgbClr val="404040"/>
                    </a:gs>
                    <a:gs pos="30000">
                      <a:srgbClr val="404040"/>
                    </a:gs>
                  </a:gsLst>
                  <a:lin ang="5400000" scaled="0"/>
                </a:gradFill>
                <a:hlinkClick r:id="rId3"/>
              </a:rPr>
              <a:t>ListView</a:t>
            </a:r>
            <a:r>
              <a:rPr lang="en-US" sz="980" dirty="0">
                <a:gradFill>
                  <a:gsLst>
                    <a:gs pos="2917">
                      <a:srgbClr val="404040"/>
                    </a:gs>
                    <a:gs pos="30000">
                      <a:srgbClr val="404040"/>
                    </a:gs>
                  </a:gsLst>
                  <a:lin ang="5400000" scaled="0"/>
                </a:gradFill>
                <a:hlinkClick r:id="rId3"/>
              </a:rPr>
              <a:t> &amp; CCC</a:t>
            </a:r>
            <a:endParaRPr lang="en-US" sz="980" dirty="0">
              <a:gradFill>
                <a:gsLst>
                  <a:gs pos="2917">
                    <a:srgbClr val="404040"/>
                  </a:gs>
                  <a:gs pos="30000">
                    <a:srgbClr val="404040"/>
                  </a:gs>
                </a:gsLst>
                <a:lin ang="5400000" scaled="0"/>
              </a:gradFill>
            </a:endParaRPr>
          </a:p>
        </p:txBody>
      </p:sp>
    </p:spTree>
    <p:extLst>
      <p:ext uri="{BB962C8B-B14F-4D97-AF65-F5344CB8AC3E}">
        <p14:creationId xmlns:p14="http://schemas.microsoft.com/office/powerpoint/2010/main" val="3199844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fade">
                                      <p:cBhvr>
                                        <p:cTn id="25" dur="500"/>
                                        <p:tgtEl>
                                          <p:spTgt spid="3">
                                            <p:txEl>
                                              <p:pRg st="11" end="1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 2015 RC</a:t>
            </a:r>
            <a:br>
              <a:rPr lang="en-US" dirty="0" smtClean="0"/>
            </a:br>
            <a:r>
              <a:rPr lang="en-US" sz="3529" dirty="0">
                <a:gradFill>
                  <a:gsLst>
                    <a:gs pos="1250">
                      <a:srgbClr val="404040"/>
                    </a:gs>
                    <a:gs pos="100000">
                      <a:srgbClr val="404040"/>
                    </a:gs>
                  </a:gsLst>
                  <a:lin ang="5400000" scaled="0"/>
                </a:gradFill>
              </a:rPr>
              <a:t>Visual Tree </a:t>
            </a:r>
            <a:r>
              <a:rPr lang="en-US" sz="3529" dirty="0" smtClean="0">
                <a:gradFill>
                  <a:gsLst>
                    <a:gs pos="1250">
                      <a:srgbClr val="404040"/>
                    </a:gs>
                    <a:gs pos="100000">
                      <a:srgbClr val="404040"/>
                    </a:gs>
                  </a:gsLst>
                  <a:lin ang="5400000" scaled="0"/>
                </a:gradFill>
              </a:rPr>
              <a:t>Inspector (</a:t>
            </a:r>
            <a:r>
              <a:rPr lang="en-US" sz="3529" dirty="0" err="1" smtClean="0">
                <a:gradFill>
                  <a:gsLst>
                    <a:gs pos="1250">
                      <a:srgbClr val="404040"/>
                    </a:gs>
                    <a:gs pos="100000">
                      <a:srgbClr val="404040"/>
                    </a:gs>
                  </a:gsLst>
                  <a:lin ang="5400000" scaled="0"/>
                </a:gradFill>
              </a:rPr>
              <a:t>prochainement</a:t>
            </a:r>
            <a:r>
              <a:rPr lang="en-US" sz="3529" dirty="0" smtClean="0">
                <a:gradFill>
                  <a:gsLst>
                    <a:gs pos="1250">
                      <a:srgbClr val="404040"/>
                    </a:gs>
                    <a:gs pos="100000">
                      <a:srgbClr val="404040"/>
                    </a:gs>
                  </a:gsLst>
                  <a:lin ang="5400000" scaled="0"/>
                </a:gradFill>
              </a:rPr>
              <a:t>)</a:t>
            </a:r>
            <a:endParaRPr lang="en-US" sz="5294" dirty="0"/>
          </a:p>
        </p:txBody>
      </p:sp>
      <p:pic>
        <p:nvPicPr>
          <p:cNvPr id="5" name="Picture 4"/>
          <p:cNvPicPr>
            <a:picLocks noChangeAspect="1"/>
          </p:cNvPicPr>
          <p:nvPr/>
        </p:nvPicPr>
        <p:blipFill>
          <a:blip r:embed="rId2"/>
          <a:stretch>
            <a:fillRect/>
          </a:stretch>
        </p:blipFill>
        <p:spPr>
          <a:xfrm>
            <a:off x="1987386" y="1710853"/>
            <a:ext cx="8497360" cy="4920744"/>
          </a:xfrm>
          <a:prstGeom prst="rect">
            <a:avLst/>
          </a:prstGeom>
        </p:spPr>
      </p:pic>
    </p:spTree>
    <p:extLst>
      <p:ext uri="{BB962C8B-B14F-4D97-AF65-F5344CB8AC3E}">
        <p14:creationId xmlns:p14="http://schemas.microsoft.com/office/powerpoint/2010/main" val="298971802"/>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32780"/>
            <a:ext cx="5622019" cy="3159040"/>
          </a:xfrm>
          <a:prstGeom prst="rect">
            <a:avLst/>
          </a:prstGeom>
          <a:noFill/>
          <a:ln>
            <a:noFill/>
          </a:ln>
        </p:spPr>
      </p:pic>
      <p:sp>
        <p:nvSpPr>
          <p:cNvPr id="4" name="Rectangle 3"/>
          <p:cNvSpPr/>
          <p:nvPr/>
        </p:nvSpPr>
        <p:spPr>
          <a:xfrm>
            <a:off x="5622019" y="1632780"/>
            <a:ext cx="6569982" cy="3155373"/>
          </a:xfrm>
          <a:prstGeom prst="rect">
            <a:avLst/>
          </a:prstGeom>
          <a:solidFill>
            <a:srgbClr val="9B4F96"/>
          </a:solidFill>
          <a:ln w="12700" cap="flat" cmpd="sng" algn="ctr">
            <a:noFill/>
            <a:prstDash val="solid"/>
            <a:miter lim="800000"/>
          </a:ln>
          <a:effectLst/>
        </p:spPr>
        <p:txBody>
          <a:bodyPr rtlCol="0" anchor="ctr"/>
          <a:lstStyle/>
          <a:p>
            <a:pPr algn="ctr">
              <a:defRPr/>
            </a:pPr>
            <a:r>
              <a:rPr lang="fr-FR" sz="4400" kern="0" dirty="0" smtClean="0">
                <a:solidFill>
                  <a:prstClr val="white"/>
                </a:solidFill>
                <a:latin typeface="Segoe UI Light" panose="020B0502040204020203" pitchFamily="34" charset="0"/>
                <a:cs typeface="Segoe UI Light" panose="020B0502040204020203" pitchFamily="34" charset="0"/>
              </a:rPr>
              <a:t>IoT</a:t>
            </a:r>
            <a:endParaRPr lang="fr-FR" kern="0" dirty="0" smtClean="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3794185"/>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487"/>
            <a:ext cx="12192000" cy="685702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 name="Title 5"/>
          <p:cNvSpPr>
            <a:spLocks noGrp="1"/>
          </p:cNvSpPr>
          <p:nvPr>
            <p:ph type="title"/>
          </p:nvPr>
        </p:nvSpPr>
        <p:spPr/>
        <p:txBody>
          <a:bodyPr/>
          <a:lstStyle/>
          <a:p>
            <a:r>
              <a:rPr lang="en-US" dirty="0" smtClean="0">
                <a:solidFill>
                  <a:schemeClr val="bg1"/>
                </a:solidFill>
              </a:rPr>
              <a:t>Windows 10 IoT Editions</a:t>
            </a:r>
            <a:endParaRPr lang="en-US" dirty="0">
              <a:solidFill>
                <a:schemeClr val="bg1"/>
              </a:solidFill>
            </a:endParaRPr>
          </a:p>
        </p:txBody>
      </p:sp>
      <p:sp>
        <p:nvSpPr>
          <p:cNvPr id="20" name="Rectangle 19"/>
          <p:cNvSpPr/>
          <p:nvPr/>
        </p:nvSpPr>
        <p:spPr bwMode="auto">
          <a:xfrm>
            <a:off x="0" y="1224179"/>
            <a:ext cx="580045" cy="56333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41" name="Title 5"/>
          <p:cNvSpPr txBox="1">
            <a:spLocks/>
          </p:cNvSpPr>
          <p:nvPr/>
        </p:nvSpPr>
        <p:spPr>
          <a:xfrm>
            <a:off x="5363213" y="3163252"/>
            <a:ext cx="805491"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882">
                <a:solidFill>
                  <a:srgbClr val="FFFFFF"/>
                </a:solidFill>
              </a:rPr>
              <a:t>+</a:t>
            </a:r>
          </a:p>
        </p:txBody>
      </p:sp>
      <p:grpSp>
        <p:nvGrpSpPr>
          <p:cNvPr id="10" name="Group 9"/>
          <p:cNvGrpSpPr/>
          <p:nvPr/>
        </p:nvGrpSpPr>
        <p:grpSpPr>
          <a:xfrm>
            <a:off x="9751094" y="4029667"/>
            <a:ext cx="2186782" cy="1244694"/>
            <a:chOff x="7970674" y="3973845"/>
            <a:chExt cx="2230632" cy="1269653"/>
          </a:xfrm>
        </p:grpSpPr>
        <p:sp>
          <p:nvSpPr>
            <p:cNvPr id="44" name="TextBox 43"/>
            <p:cNvSpPr txBox="1"/>
            <p:nvPr/>
          </p:nvSpPr>
          <p:spPr>
            <a:xfrm>
              <a:off x="7970674" y="4504834"/>
              <a:ext cx="2230632" cy="738664"/>
            </a:xfrm>
            <a:prstGeom prst="rect">
              <a:avLst/>
            </a:prstGeom>
            <a:noFill/>
          </p:spPr>
          <p:txBody>
            <a:bodyPr wrap="square" rtlCol="0">
              <a:spAutoFit/>
            </a:bodyPr>
            <a:lstStyle/>
            <a:p>
              <a:pPr algn="ctr" defTabSz="914367"/>
              <a:r>
                <a:rPr lang="en-US" sz="1372" dirty="0">
                  <a:solidFill>
                    <a:srgbClr val="FFFFFF"/>
                  </a:solidFill>
                </a:rPr>
                <a:t>Microsoft</a:t>
              </a:r>
            </a:p>
            <a:p>
              <a:pPr algn="ctr" defTabSz="914367"/>
              <a:r>
                <a:rPr lang="en-US" sz="1372" dirty="0">
                  <a:solidFill>
                    <a:srgbClr val="FFFFFF"/>
                  </a:solidFill>
                </a:rPr>
                <a:t>Azure IoT</a:t>
              </a:r>
              <a:br>
                <a:rPr lang="en-US" sz="1372" dirty="0">
                  <a:solidFill>
                    <a:srgbClr val="FFFFFF"/>
                  </a:solidFill>
                </a:rPr>
              </a:br>
              <a:endParaRPr lang="en-US" sz="1372" dirty="0">
                <a:solidFill>
                  <a:srgbClr val="FFFFFF"/>
                </a:solidFill>
              </a:endParaRPr>
            </a:p>
          </p:txBody>
        </p:sp>
        <p:sp>
          <p:nvSpPr>
            <p:cNvPr id="28" name="Freeform 27"/>
            <p:cNvSpPr>
              <a:spLocks noChangeAspect="1"/>
            </p:cNvSpPr>
            <p:nvPr/>
          </p:nvSpPr>
          <p:spPr bwMode="black">
            <a:xfrm>
              <a:off x="8767206" y="3973845"/>
              <a:ext cx="537715" cy="444733"/>
            </a:xfrm>
            <a:custGeom>
              <a:avLst/>
              <a:gdLst>
                <a:gd name="connsiteX0" fmla="*/ 731441 w 1073065"/>
                <a:gd name="connsiteY0" fmla="*/ 533748 h 887153"/>
                <a:gd name="connsiteX1" fmla="*/ 759927 w 1073065"/>
                <a:gd name="connsiteY1" fmla="*/ 562183 h 887153"/>
                <a:gd name="connsiteX2" fmla="*/ 759927 w 1073065"/>
                <a:gd name="connsiteY2" fmla="*/ 740916 h 887153"/>
                <a:gd name="connsiteX3" fmla="*/ 731441 w 1073065"/>
                <a:gd name="connsiteY3" fmla="*/ 769351 h 887153"/>
                <a:gd name="connsiteX4" fmla="*/ 702954 w 1073065"/>
                <a:gd name="connsiteY4" fmla="*/ 740916 h 887153"/>
                <a:gd name="connsiteX5" fmla="*/ 702954 w 1073065"/>
                <a:gd name="connsiteY5" fmla="*/ 562183 h 887153"/>
                <a:gd name="connsiteX6" fmla="*/ 731441 w 1073065"/>
                <a:gd name="connsiteY6" fmla="*/ 533748 h 887153"/>
                <a:gd name="connsiteX7" fmla="*/ 612569 w 1073065"/>
                <a:gd name="connsiteY7" fmla="*/ 489198 h 887153"/>
                <a:gd name="connsiteX8" fmla="*/ 640841 w 1073065"/>
                <a:gd name="connsiteY8" fmla="*/ 517610 h 887153"/>
                <a:gd name="connsiteX9" fmla="*/ 640841 w 1073065"/>
                <a:gd name="connsiteY9" fmla="*/ 785490 h 887153"/>
                <a:gd name="connsiteX10" fmla="*/ 612569 w 1073065"/>
                <a:gd name="connsiteY10" fmla="*/ 813902 h 887153"/>
                <a:gd name="connsiteX11" fmla="*/ 584296 w 1073065"/>
                <a:gd name="connsiteY11" fmla="*/ 785490 h 887153"/>
                <a:gd name="connsiteX12" fmla="*/ 584296 w 1073065"/>
                <a:gd name="connsiteY12" fmla="*/ 517610 h 887153"/>
                <a:gd name="connsiteX13" fmla="*/ 612569 w 1073065"/>
                <a:gd name="connsiteY13" fmla="*/ 489198 h 887153"/>
                <a:gd name="connsiteX14" fmla="*/ 374181 w 1073065"/>
                <a:gd name="connsiteY14" fmla="*/ 489198 h 887153"/>
                <a:gd name="connsiteX15" fmla="*/ 402667 w 1073065"/>
                <a:gd name="connsiteY15" fmla="*/ 517610 h 887153"/>
                <a:gd name="connsiteX16" fmla="*/ 402667 w 1073065"/>
                <a:gd name="connsiteY16" fmla="*/ 785490 h 887153"/>
                <a:gd name="connsiteX17" fmla="*/ 374181 w 1073065"/>
                <a:gd name="connsiteY17" fmla="*/ 813902 h 887153"/>
                <a:gd name="connsiteX18" fmla="*/ 345694 w 1073065"/>
                <a:gd name="connsiteY18" fmla="*/ 785490 h 887153"/>
                <a:gd name="connsiteX19" fmla="*/ 345694 w 1073065"/>
                <a:gd name="connsiteY19" fmla="*/ 517610 h 887153"/>
                <a:gd name="connsiteX20" fmla="*/ 374181 w 1073065"/>
                <a:gd name="connsiteY20" fmla="*/ 489198 h 887153"/>
                <a:gd name="connsiteX21" fmla="*/ 493910 w 1073065"/>
                <a:gd name="connsiteY21" fmla="*/ 415090 h 887153"/>
                <a:gd name="connsiteX22" fmla="*/ 522182 w 1073065"/>
                <a:gd name="connsiteY22" fmla="*/ 443515 h 887153"/>
                <a:gd name="connsiteX23" fmla="*/ 522182 w 1073065"/>
                <a:gd name="connsiteY23" fmla="*/ 858728 h 887153"/>
                <a:gd name="connsiteX24" fmla="*/ 493910 w 1073065"/>
                <a:gd name="connsiteY24" fmla="*/ 887153 h 887153"/>
                <a:gd name="connsiteX25" fmla="*/ 465637 w 1073065"/>
                <a:gd name="connsiteY25" fmla="*/ 858728 h 887153"/>
                <a:gd name="connsiteX26" fmla="*/ 465637 w 1073065"/>
                <a:gd name="connsiteY26" fmla="*/ 443515 h 887153"/>
                <a:gd name="connsiteX27" fmla="*/ 493910 w 1073065"/>
                <a:gd name="connsiteY27" fmla="*/ 415090 h 887153"/>
                <a:gd name="connsiteX28" fmla="*/ 702868 w 1073065"/>
                <a:gd name="connsiteY28" fmla="*/ 0 h 887153"/>
                <a:gd name="connsiteX29" fmla="*/ 855004 w 1073065"/>
                <a:gd name="connsiteY29" fmla="*/ 65987 h 887153"/>
                <a:gd name="connsiteX30" fmla="*/ 915858 w 1073065"/>
                <a:gd name="connsiteY30" fmla="*/ 219278 h 887153"/>
                <a:gd name="connsiteX31" fmla="*/ 915858 w 1073065"/>
                <a:gd name="connsiteY31" fmla="*/ 235521 h 887153"/>
                <a:gd name="connsiteX32" fmla="*/ 1011197 w 1073065"/>
                <a:gd name="connsiteY32" fmla="*/ 293386 h 887153"/>
                <a:gd name="connsiteX33" fmla="*/ 1073065 w 1073065"/>
                <a:gd name="connsiteY33" fmla="*/ 446678 h 887153"/>
                <a:gd name="connsiteX34" fmla="*/ 1011197 w 1073065"/>
                <a:gd name="connsiteY34" fmla="*/ 600985 h 887153"/>
                <a:gd name="connsiteX35" fmla="*/ 855004 w 1073065"/>
                <a:gd name="connsiteY35" fmla="*/ 666971 h 887153"/>
                <a:gd name="connsiteX36" fmla="*/ 808349 w 1073065"/>
                <a:gd name="connsiteY36" fmla="*/ 666971 h 887153"/>
                <a:gd name="connsiteX37" fmla="*/ 808349 w 1073065"/>
                <a:gd name="connsiteY37" fmla="*/ 606061 h 887153"/>
                <a:gd name="connsiteX38" fmla="*/ 855004 w 1073065"/>
                <a:gd name="connsiteY38" fmla="*/ 606061 h 887153"/>
                <a:gd name="connsiteX39" fmla="*/ 1012211 w 1073065"/>
                <a:gd name="connsiteY39" fmla="*/ 446678 h 887153"/>
                <a:gd name="connsiteX40" fmla="*/ 855004 w 1073065"/>
                <a:gd name="connsiteY40" fmla="*/ 288310 h 887153"/>
                <a:gd name="connsiteX41" fmla="*/ 842833 w 1073065"/>
                <a:gd name="connsiteY41" fmla="*/ 292371 h 887153"/>
                <a:gd name="connsiteX42" fmla="*/ 855004 w 1073065"/>
                <a:gd name="connsiteY42" fmla="*/ 219278 h 887153"/>
                <a:gd name="connsiteX43" fmla="*/ 702868 w 1073065"/>
                <a:gd name="connsiteY43" fmla="*/ 60911 h 887153"/>
                <a:gd name="connsiteX44" fmla="*/ 545661 w 1073065"/>
                <a:gd name="connsiteY44" fmla="*/ 202020 h 887153"/>
                <a:gd name="connsiteX45" fmla="*/ 431052 w 1073065"/>
                <a:gd name="connsiteY45" fmla="*/ 151261 h 887153"/>
                <a:gd name="connsiteX46" fmla="*/ 273845 w 1073065"/>
                <a:gd name="connsiteY46" fmla="*/ 301507 h 887153"/>
                <a:gd name="connsiteX47" fmla="*/ 218062 w 1073065"/>
                <a:gd name="connsiteY47" fmla="*/ 288310 h 887153"/>
                <a:gd name="connsiteX48" fmla="*/ 60855 w 1073065"/>
                <a:gd name="connsiteY48" fmla="*/ 446678 h 887153"/>
                <a:gd name="connsiteX49" fmla="*/ 218062 w 1073065"/>
                <a:gd name="connsiteY49" fmla="*/ 606061 h 887153"/>
                <a:gd name="connsiteX50" fmla="*/ 293115 w 1073065"/>
                <a:gd name="connsiteY50" fmla="*/ 606061 h 887153"/>
                <a:gd name="connsiteX51" fmla="*/ 293115 w 1073065"/>
                <a:gd name="connsiteY51" fmla="*/ 666971 h 887153"/>
                <a:gd name="connsiteX52" fmla="*/ 218062 w 1073065"/>
                <a:gd name="connsiteY52" fmla="*/ 666971 h 887153"/>
                <a:gd name="connsiteX53" fmla="*/ 64912 w 1073065"/>
                <a:gd name="connsiteY53" fmla="*/ 600985 h 887153"/>
                <a:gd name="connsiteX54" fmla="*/ 0 w 1073065"/>
                <a:gd name="connsiteY54" fmla="*/ 446678 h 887153"/>
                <a:gd name="connsiteX55" fmla="*/ 64912 w 1073065"/>
                <a:gd name="connsiteY55" fmla="*/ 292371 h 887153"/>
                <a:gd name="connsiteX56" fmla="*/ 218062 w 1073065"/>
                <a:gd name="connsiteY56" fmla="*/ 227400 h 887153"/>
                <a:gd name="connsiteX57" fmla="*/ 227190 w 1073065"/>
                <a:gd name="connsiteY57" fmla="*/ 227400 h 887153"/>
                <a:gd name="connsiteX58" fmla="*/ 279930 w 1073065"/>
                <a:gd name="connsiteY58" fmla="*/ 149231 h 887153"/>
                <a:gd name="connsiteX59" fmla="*/ 431052 w 1073065"/>
                <a:gd name="connsiteY59" fmla="*/ 90351 h 887153"/>
                <a:gd name="connsiteX60" fmla="*/ 515234 w 1073065"/>
                <a:gd name="connsiteY60" fmla="*/ 106594 h 887153"/>
                <a:gd name="connsiteX61" fmla="*/ 702868 w 1073065"/>
                <a:gd name="connsiteY61" fmla="*/ 0 h 88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73065" h="887153">
                  <a:moveTo>
                    <a:pt x="731441" y="533748"/>
                  </a:moveTo>
                  <a:cubicBezTo>
                    <a:pt x="747719" y="533748"/>
                    <a:pt x="759927" y="545934"/>
                    <a:pt x="759927" y="562183"/>
                  </a:cubicBezTo>
                  <a:cubicBezTo>
                    <a:pt x="759927" y="562183"/>
                    <a:pt x="759927" y="562183"/>
                    <a:pt x="759927" y="740916"/>
                  </a:cubicBezTo>
                  <a:cubicBezTo>
                    <a:pt x="759927" y="756149"/>
                    <a:pt x="747719" y="769351"/>
                    <a:pt x="731441" y="769351"/>
                  </a:cubicBezTo>
                  <a:cubicBezTo>
                    <a:pt x="716180" y="769351"/>
                    <a:pt x="702954" y="756149"/>
                    <a:pt x="702954" y="740916"/>
                  </a:cubicBezTo>
                  <a:cubicBezTo>
                    <a:pt x="702954" y="740916"/>
                    <a:pt x="702954" y="740916"/>
                    <a:pt x="702954" y="562183"/>
                  </a:cubicBezTo>
                  <a:cubicBezTo>
                    <a:pt x="702954" y="545934"/>
                    <a:pt x="716180" y="533748"/>
                    <a:pt x="731441" y="533748"/>
                  </a:cubicBezTo>
                  <a:close/>
                  <a:moveTo>
                    <a:pt x="612569" y="489198"/>
                  </a:moveTo>
                  <a:cubicBezTo>
                    <a:pt x="627715" y="489198"/>
                    <a:pt x="640841" y="501374"/>
                    <a:pt x="640841" y="517610"/>
                  </a:cubicBezTo>
                  <a:cubicBezTo>
                    <a:pt x="640841" y="517610"/>
                    <a:pt x="640841" y="517610"/>
                    <a:pt x="640841" y="785490"/>
                  </a:cubicBezTo>
                  <a:cubicBezTo>
                    <a:pt x="640841" y="800711"/>
                    <a:pt x="627715" y="813902"/>
                    <a:pt x="612569" y="813902"/>
                  </a:cubicBezTo>
                  <a:cubicBezTo>
                    <a:pt x="597423" y="813902"/>
                    <a:pt x="584296" y="800711"/>
                    <a:pt x="584296" y="785490"/>
                  </a:cubicBezTo>
                  <a:cubicBezTo>
                    <a:pt x="584296" y="785490"/>
                    <a:pt x="584296" y="785490"/>
                    <a:pt x="584296" y="517610"/>
                  </a:cubicBezTo>
                  <a:cubicBezTo>
                    <a:pt x="584296" y="501374"/>
                    <a:pt x="597423" y="489198"/>
                    <a:pt x="612569" y="489198"/>
                  </a:cubicBezTo>
                  <a:close/>
                  <a:moveTo>
                    <a:pt x="374181" y="489198"/>
                  </a:moveTo>
                  <a:cubicBezTo>
                    <a:pt x="390459" y="489198"/>
                    <a:pt x="402667" y="501374"/>
                    <a:pt x="402667" y="517610"/>
                  </a:cubicBezTo>
                  <a:cubicBezTo>
                    <a:pt x="402667" y="517610"/>
                    <a:pt x="402667" y="517610"/>
                    <a:pt x="402667" y="785490"/>
                  </a:cubicBezTo>
                  <a:cubicBezTo>
                    <a:pt x="402667" y="800711"/>
                    <a:pt x="390459" y="813902"/>
                    <a:pt x="374181" y="813902"/>
                  </a:cubicBezTo>
                  <a:cubicBezTo>
                    <a:pt x="358920" y="813902"/>
                    <a:pt x="345694" y="800711"/>
                    <a:pt x="345694" y="785490"/>
                  </a:cubicBezTo>
                  <a:cubicBezTo>
                    <a:pt x="345694" y="785490"/>
                    <a:pt x="345694" y="785490"/>
                    <a:pt x="345694" y="517610"/>
                  </a:cubicBezTo>
                  <a:cubicBezTo>
                    <a:pt x="345694" y="501374"/>
                    <a:pt x="358920" y="489198"/>
                    <a:pt x="374181" y="489198"/>
                  </a:cubicBezTo>
                  <a:close/>
                  <a:moveTo>
                    <a:pt x="493910" y="415090"/>
                  </a:moveTo>
                  <a:cubicBezTo>
                    <a:pt x="509056" y="415090"/>
                    <a:pt x="522182" y="428288"/>
                    <a:pt x="522182" y="443515"/>
                  </a:cubicBezTo>
                  <a:cubicBezTo>
                    <a:pt x="522182" y="443515"/>
                    <a:pt x="522182" y="443515"/>
                    <a:pt x="522182" y="858728"/>
                  </a:cubicBezTo>
                  <a:cubicBezTo>
                    <a:pt x="522182" y="873956"/>
                    <a:pt x="509056" y="887153"/>
                    <a:pt x="493910" y="887153"/>
                  </a:cubicBezTo>
                  <a:cubicBezTo>
                    <a:pt x="477754" y="887153"/>
                    <a:pt x="465637" y="873956"/>
                    <a:pt x="465637" y="858728"/>
                  </a:cubicBezTo>
                  <a:cubicBezTo>
                    <a:pt x="465637" y="858728"/>
                    <a:pt x="465637" y="858728"/>
                    <a:pt x="465637" y="443515"/>
                  </a:cubicBezTo>
                  <a:cubicBezTo>
                    <a:pt x="465637" y="428288"/>
                    <a:pt x="477754" y="415090"/>
                    <a:pt x="493910" y="415090"/>
                  </a:cubicBezTo>
                  <a:close/>
                  <a:moveTo>
                    <a:pt x="702868" y="0"/>
                  </a:moveTo>
                  <a:cubicBezTo>
                    <a:pt x="759665" y="0"/>
                    <a:pt x="814434" y="23349"/>
                    <a:pt x="855004" y="65987"/>
                  </a:cubicBezTo>
                  <a:cubicBezTo>
                    <a:pt x="894559" y="107609"/>
                    <a:pt x="915858" y="162428"/>
                    <a:pt x="915858" y="219278"/>
                  </a:cubicBezTo>
                  <a:cubicBezTo>
                    <a:pt x="915858" y="225369"/>
                    <a:pt x="915858" y="230445"/>
                    <a:pt x="915858" y="235521"/>
                  </a:cubicBezTo>
                  <a:cubicBezTo>
                    <a:pt x="951357" y="245673"/>
                    <a:pt x="983812" y="264961"/>
                    <a:pt x="1011197" y="293386"/>
                  </a:cubicBezTo>
                  <a:cubicBezTo>
                    <a:pt x="1050752" y="333993"/>
                    <a:pt x="1073065" y="388813"/>
                    <a:pt x="1073065" y="446678"/>
                  </a:cubicBezTo>
                  <a:cubicBezTo>
                    <a:pt x="1073065" y="504543"/>
                    <a:pt x="1050752" y="559362"/>
                    <a:pt x="1011197" y="600985"/>
                  </a:cubicBezTo>
                  <a:cubicBezTo>
                    <a:pt x="969613" y="643622"/>
                    <a:pt x="914844" y="666971"/>
                    <a:pt x="855004" y="666971"/>
                  </a:cubicBezTo>
                  <a:cubicBezTo>
                    <a:pt x="855004" y="666971"/>
                    <a:pt x="855004" y="666971"/>
                    <a:pt x="808349" y="666971"/>
                  </a:cubicBezTo>
                  <a:cubicBezTo>
                    <a:pt x="808349" y="666971"/>
                    <a:pt x="808349" y="666971"/>
                    <a:pt x="808349" y="606061"/>
                  </a:cubicBezTo>
                  <a:cubicBezTo>
                    <a:pt x="855004" y="606061"/>
                    <a:pt x="855004" y="606061"/>
                    <a:pt x="855004" y="606061"/>
                  </a:cubicBezTo>
                  <a:cubicBezTo>
                    <a:pt x="944257" y="606061"/>
                    <a:pt x="1012211" y="532968"/>
                    <a:pt x="1012211" y="446678"/>
                  </a:cubicBezTo>
                  <a:cubicBezTo>
                    <a:pt x="1012211" y="361403"/>
                    <a:pt x="944257" y="288310"/>
                    <a:pt x="855004" y="288310"/>
                  </a:cubicBezTo>
                  <a:cubicBezTo>
                    <a:pt x="850947" y="288310"/>
                    <a:pt x="846890" y="288310"/>
                    <a:pt x="842833" y="292371"/>
                  </a:cubicBezTo>
                  <a:cubicBezTo>
                    <a:pt x="850947" y="271052"/>
                    <a:pt x="855004" y="245673"/>
                    <a:pt x="855004" y="219278"/>
                  </a:cubicBezTo>
                  <a:cubicBezTo>
                    <a:pt x="855004" y="134003"/>
                    <a:pt x="787050" y="60911"/>
                    <a:pt x="702868" y="60911"/>
                  </a:cubicBezTo>
                  <a:cubicBezTo>
                    <a:pt x="621729" y="60911"/>
                    <a:pt x="553775" y="124867"/>
                    <a:pt x="545661" y="202020"/>
                  </a:cubicBezTo>
                  <a:cubicBezTo>
                    <a:pt x="515234" y="168519"/>
                    <a:pt x="477707" y="151261"/>
                    <a:pt x="431052" y="151261"/>
                  </a:cubicBezTo>
                  <a:cubicBezTo>
                    <a:pt x="345856" y="151261"/>
                    <a:pt x="277902" y="215217"/>
                    <a:pt x="273845" y="301507"/>
                  </a:cubicBezTo>
                  <a:cubicBezTo>
                    <a:pt x="256603" y="292371"/>
                    <a:pt x="239361" y="288310"/>
                    <a:pt x="218062" y="288310"/>
                  </a:cubicBezTo>
                  <a:cubicBezTo>
                    <a:pt x="132866" y="288310"/>
                    <a:pt x="60855" y="361403"/>
                    <a:pt x="60855" y="446678"/>
                  </a:cubicBezTo>
                  <a:cubicBezTo>
                    <a:pt x="60855" y="532968"/>
                    <a:pt x="132866" y="606061"/>
                    <a:pt x="218062" y="606061"/>
                  </a:cubicBezTo>
                  <a:cubicBezTo>
                    <a:pt x="244432" y="606061"/>
                    <a:pt x="268774" y="606061"/>
                    <a:pt x="293115" y="606061"/>
                  </a:cubicBezTo>
                  <a:cubicBezTo>
                    <a:pt x="293115" y="606061"/>
                    <a:pt x="293115" y="606061"/>
                    <a:pt x="293115" y="666971"/>
                  </a:cubicBezTo>
                  <a:cubicBezTo>
                    <a:pt x="293115" y="666971"/>
                    <a:pt x="293115" y="666971"/>
                    <a:pt x="218062" y="666971"/>
                  </a:cubicBezTo>
                  <a:cubicBezTo>
                    <a:pt x="161264" y="666971"/>
                    <a:pt x="106495" y="643622"/>
                    <a:pt x="64912" y="600985"/>
                  </a:cubicBezTo>
                  <a:cubicBezTo>
                    <a:pt x="23328" y="559362"/>
                    <a:pt x="0" y="504543"/>
                    <a:pt x="0" y="446678"/>
                  </a:cubicBezTo>
                  <a:cubicBezTo>
                    <a:pt x="0" y="388813"/>
                    <a:pt x="23328" y="333993"/>
                    <a:pt x="64912" y="292371"/>
                  </a:cubicBezTo>
                  <a:cubicBezTo>
                    <a:pt x="106495" y="250749"/>
                    <a:pt x="161264" y="227400"/>
                    <a:pt x="218062" y="227400"/>
                  </a:cubicBezTo>
                  <a:cubicBezTo>
                    <a:pt x="221104" y="227400"/>
                    <a:pt x="224147" y="227400"/>
                    <a:pt x="227190" y="227400"/>
                  </a:cubicBezTo>
                  <a:cubicBezTo>
                    <a:pt x="239361" y="197959"/>
                    <a:pt x="256603" y="171565"/>
                    <a:pt x="279930" y="149231"/>
                  </a:cubicBezTo>
                  <a:cubicBezTo>
                    <a:pt x="320500" y="111669"/>
                    <a:pt x="373240" y="90351"/>
                    <a:pt x="431052" y="90351"/>
                  </a:cubicBezTo>
                  <a:cubicBezTo>
                    <a:pt x="460465" y="90351"/>
                    <a:pt x="489878" y="95427"/>
                    <a:pt x="515234" y="106594"/>
                  </a:cubicBezTo>
                  <a:cubicBezTo>
                    <a:pt x="554789" y="42637"/>
                    <a:pt x="624772" y="0"/>
                    <a:pt x="702868" y="0"/>
                  </a:cubicBezTo>
                  <a:close/>
                </a:path>
              </a:pathLst>
            </a:custGeom>
            <a:solidFill>
              <a:schemeClr val="bg1"/>
            </a:solidFill>
            <a:ln>
              <a:noFill/>
            </a:ln>
            <a:extLst/>
          </p:spPr>
          <p:txBody>
            <a:bodyPr vert="horz" wrap="square" lIns="87859" tIns="43930" rIns="87859" bIns="43930" numCol="1" anchor="t" anchorCtr="0" compatLnSpc="1">
              <a:prstTxWarp prst="textNoShape">
                <a:avLst/>
              </a:prstTxWarp>
              <a:noAutofit/>
            </a:bodyPr>
            <a:lstStyle/>
            <a:p>
              <a:pPr defTabSz="896176"/>
              <a:endParaRPr lang="en-US" sz="1765" dirty="0">
                <a:solidFill>
                  <a:srgbClr val="FFFFFF"/>
                </a:solidFill>
              </a:endParaRPr>
            </a:p>
          </p:txBody>
        </p:sp>
      </p:grpSp>
      <p:grpSp>
        <p:nvGrpSpPr>
          <p:cNvPr id="9" name="Group 8"/>
          <p:cNvGrpSpPr/>
          <p:nvPr/>
        </p:nvGrpSpPr>
        <p:grpSpPr>
          <a:xfrm>
            <a:off x="6474539" y="4062789"/>
            <a:ext cx="987210" cy="1256665"/>
            <a:chOff x="6665318" y="3975627"/>
            <a:chExt cx="1007006" cy="1281864"/>
          </a:xfrm>
        </p:grpSpPr>
        <p:sp>
          <p:nvSpPr>
            <p:cNvPr id="42" name="TextBox 41"/>
            <p:cNvSpPr txBox="1"/>
            <p:nvPr/>
          </p:nvSpPr>
          <p:spPr>
            <a:xfrm>
              <a:off x="6665318" y="4518827"/>
              <a:ext cx="1007006" cy="738664"/>
            </a:xfrm>
            <a:prstGeom prst="rect">
              <a:avLst/>
            </a:prstGeom>
            <a:noFill/>
          </p:spPr>
          <p:txBody>
            <a:bodyPr wrap="none" rtlCol="0">
              <a:spAutoFit/>
            </a:bodyPr>
            <a:lstStyle/>
            <a:p>
              <a:pPr algn="ctr" defTabSz="914367"/>
              <a:r>
                <a:rPr lang="en-US" sz="1372" dirty="0">
                  <a:solidFill>
                    <a:srgbClr val="FFFFFF"/>
                  </a:solidFill>
                </a:rPr>
                <a:t>Security &amp;</a:t>
              </a:r>
              <a:br>
                <a:rPr lang="en-US" sz="1372" dirty="0">
                  <a:solidFill>
                    <a:srgbClr val="FFFFFF"/>
                  </a:solidFill>
                </a:rPr>
              </a:br>
              <a:r>
                <a:rPr lang="en-US" sz="1372" dirty="0">
                  <a:solidFill>
                    <a:srgbClr val="FFFFFF"/>
                  </a:solidFill>
                </a:rPr>
                <a:t>Identity</a:t>
              </a:r>
              <a:br>
                <a:rPr lang="en-US" sz="1372" dirty="0">
                  <a:solidFill>
                    <a:srgbClr val="FFFFFF"/>
                  </a:solidFill>
                </a:rPr>
              </a:br>
              <a:endParaRPr lang="en-US" sz="1372" dirty="0">
                <a:solidFill>
                  <a:srgbClr val="FFFFFF"/>
                </a:solidFill>
              </a:endParaRPr>
            </a:p>
          </p:txBody>
        </p:sp>
        <p:sp>
          <p:nvSpPr>
            <p:cNvPr id="29" name="Freeform 28"/>
            <p:cNvSpPr>
              <a:spLocks noChangeAspect="1"/>
            </p:cNvSpPr>
            <p:nvPr/>
          </p:nvSpPr>
          <p:spPr bwMode="black">
            <a:xfrm>
              <a:off x="6938211" y="3975627"/>
              <a:ext cx="385011" cy="437356"/>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194" tIns="72956" rIns="91194" bIns="72956" numCol="1" spcCol="0" rtlCol="0" fromWordArt="0" anchor="t" anchorCtr="0" forceAA="0" compatLnSpc="1">
              <a:prstTxWarp prst="textNoShape">
                <a:avLst/>
              </a:prstTxWarp>
              <a:noAutofit/>
            </a:bodyPr>
            <a:lstStyle/>
            <a:p>
              <a:pPr algn="ctr" defTabSz="464951" fontAlgn="base">
                <a:lnSpc>
                  <a:spcPct val="90000"/>
                </a:lnSpc>
                <a:spcBef>
                  <a:spcPct val="0"/>
                </a:spcBef>
                <a:spcAft>
                  <a:spcPct val="0"/>
                </a:spcAft>
              </a:pPr>
              <a:endParaRPr lang="en-US" sz="1176"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196667" y="2222485"/>
            <a:ext cx="1542956" cy="1088152"/>
            <a:chOff x="6381870" y="2104074"/>
            <a:chExt cx="1573895" cy="1109972"/>
          </a:xfrm>
        </p:grpSpPr>
        <p:sp>
          <p:nvSpPr>
            <p:cNvPr id="45" name="TextBox 44"/>
            <p:cNvSpPr txBox="1"/>
            <p:nvPr/>
          </p:nvSpPr>
          <p:spPr>
            <a:xfrm>
              <a:off x="6381870" y="2690826"/>
              <a:ext cx="1573895" cy="523220"/>
            </a:xfrm>
            <a:prstGeom prst="rect">
              <a:avLst/>
            </a:prstGeom>
            <a:noFill/>
          </p:spPr>
          <p:txBody>
            <a:bodyPr wrap="square" rtlCol="0">
              <a:spAutoFit/>
            </a:bodyPr>
            <a:lstStyle/>
            <a:p>
              <a:pPr algn="ctr" defTabSz="914367"/>
              <a:r>
                <a:rPr lang="en-US" sz="1372" dirty="0">
                  <a:solidFill>
                    <a:srgbClr val="FFFFFF"/>
                  </a:solidFill>
                </a:rPr>
                <a:t>Windows Updates</a:t>
              </a:r>
            </a:p>
          </p:txBody>
        </p:sp>
        <p:sp>
          <p:nvSpPr>
            <p:cNvPr id="30" name="Freeform 138"/>
            <p:cNvSpPr>
              <a:spLocks noChangeAspect="1" noEditPoints="1"/>
            </p:cNvSpPr>
            <p:nvPr/>
          </p:nvSpPr>
          <p:spPr bwMode="black">
            <a:xfrm>
              <a:off x="6976311" y="2104074"/>
              <a:ext cx="328573" cy="409323"/>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1"/>
            </a:solidFill>
            <a:ln>
              <a:noFill/>
            </a:ln>
            <a:extLst/>
          </p:spPr>
          <p:txBody>
            <a:bodyPr vert="horz" wrap="square" lIns="89625" tIns="44813" rIns="89625" bIns="44813" numCol="1" anchor="t" anchorCtr="0" compatLnSpc="1">
              <a:prstTxWarp prst="textNoShape">
                <a:avLst/>
              </a:prstTxWarp>
            </a:bodyPr>
            <a:lstStyle/>
            <a:p>
              <a:pPr defTabSz="896176"/>
              <a:endParaRPr lang="en-US" sz="1765" dirty="0">
                <a:solidFill>
                  <a:srgbClr val="000000"/>
                </a:solidFill>
              </a:endParaRPr>
            </a:p>
          </p:txBody>
        </p:sp>
      </p:grpSp>
      <p:sp>
        <p:nvSpPr>
          <p:cNvPr id="46" name="TextBox 45"/>
          <p:cNvSpPr txBox="1"/>
          <p:nvPr/>
        </p:nvSpPr>
        <p:spPr>
          <a:xfrm>
            <a:off x="8239917" y="2773979"/>
            <a:ext cx="1375997" cy="512935"/>
          </a:xfrm>
          <a:prstGeom prst="rect">
            <a:avLst/>
          </a:prstGeom>
          <a:noFill/>
        </p:spPr>
        <p:txBody>
          <a:bodyPr wrap="none" rtlCol="0">
            <a:spAutoFit/>
          </a:bodyPr>
          <a:lstStyle/>
          <a:p>
            <a:pPr algn="ctr" defTabSz="914367"/>
            <a:r>
              <a:rPr lang="en-US" sz="1372" dirty="0">
                <a:solidFill>
                  <a:srgbClr val="FFFFFF"/>
                </a:solidFill>
              </a:rPr>
              <a:t>Visual Studio &amp;</a:t>
            </a:r>
            <a:br>
              <a:rPr lang="en-US" sz="1372" dirty="0">
                <a:solidFill>
                  <a:srgbClr val="FFFFFF"/>
                </a:solidFill>
              </a:rPr>
            </a:br>
            <a:r>
              <a:rPr lang="en-US" sz="1372" dirty="0">
                <a:solidFill>
                  <a:srgbClr val="FFFFFF"/>
                </a:solidFill>
              </a:rPr>
              <a:t>UWP</a:t>
            </a:r>
          </a:p>
        </p:txBody>
      </p:sp>
      <p:grpSp>
        <p:nvGrpSpPr>
          <p:cNvPr id="50" name="Group 49"/>
          <p:cNvGrpSpPr/>
          <p:nvPr/>
        </p:nvGrpSpPr>
        <p:grpSpPr>
          <a:xfrm>
            <a:off x="575531" y="1630041"/>
            <a:ext cx="4490629" cy="4490629"/>
            <a:chOff x="508000" y="1550741"/>
            <a:chExt cx="5038743" cy="5038743"/>
          </a:xfrm>
        </p:grpSpPr>
        <p:sp>
          <p:nvSpPr>
            <p:cNvPr id="51" name="Rectangle 50"/>
            <p:cNvSpPr/>
            <p:nvPr/>
          </p:nvSpPr>
          <p:spPr bwMode="auto">
            <a:xfrm>
              <a:off x="508000" y="1550741"/>
              <a:ext cx="5038743" cy="5038743"/>
            </a:xfrm>
            <a:prstGeom prst="rect">
              <a:avLst/>
            </a:prstGeom>
            <a:solidFill>
              <a:srgbClr val="0078D7">
                <a:lumMod val="75000"/>
              </a:srgbClr>
            </a:solidFill>
            <a:ln w="3175" cap="flat" cmpd="sng" algn="ctr">
              <a:noFill/>
              <a:prstDash val="solid"/>
              <a:headEnd type="none" w="med" len="med"/>
              <a:tailEnd type="none" w="med" len="med"/>
            </a:ln>
            <a:effectLst/>
          </p:spPr>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52" name="Rectangle 51"/>
            <p:cNvSpPr/>
            <p:nvPr/>
          </p:nvSpPr>
          <p:spPr>
            <a:xfrm>
              <a:off x="690146" y="1683404"/>
              <a:ext cx="4013520" cy="95810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400"/>
                </a:spcAft>
                <a:defRPr/>
              </a:pPr>
              <a:r>
                <a:rPr lang="en-US" sz="1568" b="1" kern="0" dirty="0">
                  <a:solidFill>
                    <a:prstClr val="white"/>
                  </a:solidFill>
                </a:rPr>
                <a:t>Windows 10 IoT for industry devices</a:t>
              </a:r>
            </a:p>
            <a:p>
              <a:pPr defTabSz="914225">
                <a:spcAft>
                  <a:spcPts val="400"/>
                </a:spcAft>
                <a:defRPr/>
              </a:pPr>
              <a:r>
                <a:rPr lang="en-US" sz="1000" kern="0" dirty="0">
                  <a:solidFill>
                    <a:prstClr val="white"/>
                  </a:solidFill>
                </a:rPr>
                <a:t>Desktop Shell, Win32 apps, Universal apps and drivers</a:t>
              </a:r>
            </a:p>
            <a:p>
              <a:pPr defTabSz="914225">
                <a:spcAft>
                  <a:spcPts val="400"/>
                </a:spcAft>
                <a:defRPr/>
              </a:pPr>
              <a:r>
                <a:rPr lang="en-US" sz="1000" kern="0" dirty="0">
                  <a:solidFill>
                    <a:prstClr val="white"/>
                  </a:solidFill>
                </a:rPr>
                <a:t>Minimum: 1 GB RAM, 16 GB storage</a:t>
              </a:r>
            </a:p>
            <a:p>
              <a:pPr defTabSz="914225">
                <a:spcAft>
                  <a:spcPts val="400"/>
                </a:spcAft>
                <a:defRPr/>
              </a:pPr>
              <a:r>
                <a:rPr lang="en-US" sz="1000" kern="0" dirty="0">
                  <a:solidFill>
                    <a:prstClr val="white"/>
                  </a:solidFill>
                </a:rPr>
                <a:t>X86/x64</a:t>
              </a:r>
            </a:p>
          </p:txBody>
        </p:sp>
      </p:grpSp>
      <p:grpSp>
        <p:nvGrpSpPr>
          <p:cNvPr id="53" name="Group 52"/>
          <p:cNvGrpSpPr/>
          <p:nvPr/>
        </p:nvGrpSpPr>
        <p:grpSpPr>
          <a:xfrm>
            <a:off x="575532" y="2666912"/>
            <a:ext cx="3609383" cy="3453758"/>
            <a:chOff x="508000" y="2714171"/>
            <a:chExt cx="4049935" cy="3875314"/>
          </a:xfrm>
        </p:grpSpPr>
        <p:sp>
          <p:nvSpPr>
            <p:cNvPr id="54" name="Rectangle 53"/>
            <p:cNvSpPr/>
            <p:nvPr/>
          </p:nvSpPr>
          <p:spPr bwMode="auto">
            <a:xfrm>
              <a:off x="508000" y="2714171"/>
              <a:ext cx="4049935" cy="3875314"/>
            </a:xfrm>
            <a:prstGeom prst="rect">
              <a:avLst/>
            </a:prstGeom>
            <a:solidFill>
              <a:srgbClr val="216FAD"/>
            </a:solidFill>
            <a:ln w="3175" cap="flat" cmpd="sng" algn="ctr">
              <a:noFill/>
              <a:prstDash val="solid"/>
              <a:headEnd type="none" w="med" len="med"/>
              <a:tailEnd type="none" w="med" len="med"/>
            </a:ln>
            <a:effectLst/>
          </p:spPr>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55" name="Rectangle 54"/>
            <p:cNvSpPr/>
            <p:nvPr/>
          </p:nvSpPr>
          <p:spPr>
            <a:xfrm>
              <a:off x="690146" y="2869801"/>
              <a:ext cx="3750124" cy="95810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400"/>
                </a:spcAft>
                <a:defRPr/>
              </a:pPr>
              <a:r>
                <a:rPr lang="en-US" sz="1568" b="1" kern="0" dirty="0">
                  <a:solidFill>
                    <a:prstClr val="white"/>
                  </a:solidFill>
                </a:rPr>
                <a:t>Windows 10 IoT for mobile devices</a:t>
              </a:r>
            </a:p>
            <a:p>
              <a:pPr defTabSz="914225">
                <a:spcAft>
                  <a:spcPts val="400"/>
                </a:spcAft>
                <a:defRPr/>
              </a:pPr>
              <a:r>
                <a:rPr lang="en-US" sz="1000" kern="0" dirty="0">
                  <a:solidFill>
                    <a:prstClr val="white"/>
                  </a:solidFill>
                </a:rPr>
                <a:t>Modern Shell, Mobile apps, Universal apps and drivers</a:t>
              </a:r>
            </a:p>
            <a:p>
              <a:pPr defTabSz="914225">
                <a:spcAft>
                  <a:spcPts val="400"/>
                </a:spcAft>
                <a:defRPr/>
              </a:pPr>
              <a:r>
                <a:rPr lang="en-US" sz="1000" kern="0" dirty="0">
                  <a:solidFill>
                    <a:prstClr val="white"/>
                  </a:solidFill>
                </a:rPr>
                <a:t>Minimum: 512 MB RAM, 4 GB storage</a:t>
              </a:r>
            </a:p>
            <a:p>
              <a:pPr defTabSz="914225">
                <a:spcAft>
                  <a:spcPts val="400"/>
                </a:spcAft>
                <a:defRPr/>
              </a:pPr>
              <a:r>
                <a:rPr lang="en-US" sz="1000" kern="0" dirty="0">
                  <a:solidFill>
                    <a:prstClr val="white"/>
                  </a:solidFill>
                </a:rPr>
                <a:t>ARM</a:t>
              </a:r>
            </a:p>
          </p:txBody>
        </p:sp>
      </p:grpSp>
      <p:grpSp>
        <p:nvGrpSpPr>
          <p:cNvPr id="56" name="Group 55"/>
          <p:cNvGrpSpPr/>
          <p:nvPr/>
        </p:nvGrpSpPr>
        <p:grpSpPr>
          <a:xfrm>
            <a:off x="575531" y="3775057"/>
            <a:ext cx="2706476" cy="2345613"/>
            <a:chOff x="508000" y="3957573"/>
            <a:chExt cx="3036820" cy="2631912"/>
          </a:xfrm>
        </p:grpSpPr>
        <p:sp>
          <p:nvSpPr>
            <p:cNvPr id="57" name="Rectangle 56"/>
            <p:cNvSpPr/>
            <p:nvPr/>
          </p:nvSpPr>
          <p:spPr bwMode="auto">
            <a:xfrm>
              <a:off x="508000" y="3957573"/>
              <a:ext cx="3036820" cy="2631912"/>
            </a:xfrm>
            <a:prstGeom prst="rect">
              <a:avLst/>
            </a:prstGeom>
            <a:solidFill>
              <a:srgbClr val="5A94C2"/>
            </a:solidFill>
            <a:ln w="3175" cap="flat" cmpd="sng" algn="ctr">
              <a:noFill/>
              <a:prstDash val="solid"/>
              <a:headEnd type="none" w="med" len="med"/>
              <a:tailEnd type="none" w="med" len="med"/>
            </a:ln>
            <a:effectLst/>
          </p:spPr>
          <p:txBody>
            <a:bodyPr rot="0" spcFirstLastPara="0" vert="horz" wrap="square" lIns="0" tIns="4572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endParaRPr>
            </a:p>
          </p:txBody>
        </p:sp>
        <p:sp>
          <p:nvSpPr>
            <p:cNvPr id="58" name="Rectangle 57"/>
            <p:cNvSpPr/>
            <p:nvPr/>
          </p:nvSpPr>
          <p:spPr>
            <a:xfrm>
              <a:off x="690146" y="4119287"/>
              <a:ext cx="2728438" cy="1874462"/>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spcAft>
                  <a:spcPts val="400"/>
                </a:spcAft>
                <a:defRPr/>
              </a:pPr>
              <a:r>
                <a:rPr lang="en-US" sz="1568" b="1" kern="0" dirty="0">
                  <a:solidFill>
                    <a:prstClr val="white"/>
                  </a:solidFill>
                </a:rPr>
                <a:t>Windows 10 IoT Core</a:t>
              </a:r>
            </a:p>
            <a:p>
              <a:pPr defTabSz="914225">
                <a:spcAft>
                  <a:spcPts val="400"/>
                </a:spcAft>
                <a:defRPr/>
              </a:pPr>
              <a:r>
                <a:rPr lang="en-US" sz="1000" kern="0" dirty="0">
                  <a:solidFill>
                    <a:prstClr val="white"/>
                  </a:solidFill>
                </a:rPr>
                <a:t>Universal Apps and Drivers</a:t>
              </a:r>
            </a:p>
            <a:p>
              <a:pPr defTabSz="914225">
                <a:spcAft>
                  <a:spcPts val="400"/>
                </a:spcAft>
                <a:defRPr/>
              </a:pPr>
              <a:r>
                <a:rPr lang="en-US" sz="1000" kern="0" dirty="0">
                  <a:solidFill>
                    <a:prstClr val="white"/>
                  </a:solidFill>
                </a:rPr>
                <a:t>No shell or MS apps</a:t>
              </a:r>
            </a:p>
            <a:p>
              <a:pPr defTabSz="914225">
                <a:spcAft>
                  <a:spcPts val="400"/>
                </a:spcAft>
                <a:defRPr/>
              </a:pPr>
              <a:r>
                <a:rPr lang="en-US" sz="1000" kern="0" dirty="0">
                  <a:solidFill>
                    <a:prstClr val="white"/>
                  </a:solidFill>
                </a:rPr>
                <a:t>Minimum: 256MB RAM, 2GB storage</a:t>
              </a:r>
            </a:p>
            <a:p>
              <a:pPr defTabSz="914225">
                <a:spcAft>
                  <a:spcPts val="400"/>
                </a:spcAft>
                <a:defRPr/>
              </a:pPr>
              <a:r>
                <a:rPr lang="en-US" sz="1000" kern="0" dirty="0">
                  <a:solidFill>
                    <a:prstClr val="white"/>
                  </a:solidFill>
                </a:rPr>
                <a:t>X86/x64 or ARM</a:t>
              </a:r>
            </a:p>
            <a:p>
              <a:pPr defTabSz="914225">
                <a:spcAft>
                  <a:spcPts val="400"/>
                </a:spcAft>
                <a:defRPr/>
              </a:pPr>
              <a:endParaRPr lang="en-US" sz="1000" kern="0" dirty="0">
                <a:solidFill>
                  <a:prstClr val="white"/>
                </a:solidFill>
              </a:endParaRPr>
            </a:p>
            <a:p>
              <a:pPr defTabSz="914225">
                <a:spcAft>
                  <a:spcPts val="400"/>
                </a:spcAft>
                <a:defRPr/>
              </a:pPr>
              <a:endParaRPr lang="en-US" sz="1000" kern="0" dirty="0">
                <a:solidFill>
                  <a:prstClr val="white"/>
                </a:solidFill>
              </a:endParaRPr>
            </a:p>
            <a:p>
              <a:pPr defTabSz="914225">
                <a:spcAft>
                  <a:spcPts val="400"/>
                </a:spcAft>
                <a:defRPr/>
              </a:pPr>
              <a:endParaRPr lang="en-US" sz="1000" kern="0" dirty="0">
                <a:solidFill>
                  <a:prstClr val="white"/>
                </a:solidFill>
              </a:endParaRPr>
            </a:p>
          </p:txBody>
        </p:sp>
        <p:pic>
          <p:nvPicPr>
            <p:cNvPr id="59" name="Picture 58" descr="C:\Users\v-junyo\Desktop\Dropbox\ZumTeam\Team_Resources\Design Resources\Microsoft Branding\Windows\Windows Logo_png\Win_Blk_D_rgb.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r="71284"/>
            <a:stretch/>
          </p:blipFill>
          <p:spPr bwMode="auto">
            <a:xfrm>
              <a:off x="537028" y="5584120"/>
              <a:ext cx="848505" cy="10053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8064779" y="4029667"/>
            <a:ext cx="1726246" cy="1395557"/>
            <a:chOff x="8146346" y="3833950"/>
            <a:chExt cx="1760861" cy="1423541"/>
          </a:xfrm>
        </p:grpSpPr>
        <p:sp>
          <p:nvSpPr>
            <p:cNvPr id="47" name="TextBox 46"/>
            <p:cNvSpPr txBox="1"/>
            <p:nvPr/>
          </p:nvSpPr>
          <p:spPr>
            <a:xfrm>
              <a:off x="8146346" y="4518827"/>
              <a:ext cx="1760861" cy="738664"/>
            </a:xfrm>
            <a:prstGeom prst="rect">
              <a:avLst/>
            </a:prstGeom>
            <a:noFill/>
          </p:spPr>
          <p:txBody>
            <a:bodyPr wrap="square" rtlCol="0">
              <a:spAutoFit/>
            </a:bodyPr>
            <a:lstStyle/>
            <a:p>
              <a:pPr algn="ctr" defTabSz="914367"/>
              <a:r>
                <a:rPr lang="en-US" sz="1372" dirty="0">
                  <a:solidFill>
                    <a:srgbClr val="FFFFFF"/>
                  </a:solidFill>
                </a:rPr>
                <a:t>Integrated </a:t>
              </a:r>
              <a:br>
                <a:rPr lang="en-US" sz="1372" dirty="0">
                  <a:solidFill>
                    <a:srgbClr val="FFFFFF"/>
                  </a:solidFill>
                </a:rPr>
              </a:br>
              <a:r>
                <a:rPr lang="en-US" sz="1372" dirty="0">
                  <a:solidFill>
                    <a:srgbClr val="FFFFFF"/>
                  </a:solidFill>
                </a:rPr>
                <a:t>Device </a:t>
              </a:r>
              <a:br>
                <a:rPr lang="en-US" sz="1372" dirty="0">
                  <a:solidFill>
                    <a:srgbClr val="FFFFFF"/>
                  </a:solidFill>
                </a:rPr>
              </a:br>
              <a:r>
                <a:rPr lang="en-US" sz="1372" dirty="0">
                  <a:solidFill>
                    <a:srgbClr val="FFFFFF"/>
                  </a:solidFill>
                </a:rPr>
                <a:t>Connectivity</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6485" y="3833950"/>
              <a:ext cx="1063941" cy="637256"/>
            </a:xfrm>
            <a:prstGeom prst="rect">
              <a:avLst/>
            </a:prstGeom>
          </p:spPr>
        </p:pic>
      </p:grpSp>
      <p:grpSp>
        <p:nvGrpSpPr>
          <p:cNvPr id="22" name="Group 21"/>
          <p:cNvGrpSpPr/>
          <p:nvPr/>
        </p:nvGrpSpPr>
        <p:grpSpPr>
          <a:xfrm>
            <a:off x="10315382" y="2222486"/>
            <a:ext cx="980924" cy="1105697"/>
            <a:chOff x="8558009" y="2086177"/>
            <a:chExt cx="1000594" cy="1127869"/>
          </a:xfrm>
        </p:grpSpPr>
        <p:sp>
          <p:nvSpPr>
            <p:cNvPr id="43" name="TextBox 42"/>
            <p:cNvSpPr txBox="1"/>
            <p:nvPr/>
          </p:nvSpPr>
          <p:spPr>
            <a:xfrm>
              <a:off x="8558009" y="2690826"/>
              <a:ext cx="1000594" cy="523220"/>
            </a:xfrm>
            <a:prstGeom prst="rect">
              <a:avLst/>
            </a:prstGeom>
            <a:noFill/>
          </p:spPr>
          <p:txBody>
            <a:bodyPr wrap="none" rtlCol="0">
              <a:spAutoFit/>
            </a:bodyPr>
            <a:lstStyle/>
            <a:p>
              <a:pPr algn="ctr" defTabSz="914367"/>
              <a:r>
                <a:rPr lang="en-US" sz="1372" dirty="0">
                  <a:solidFill>
                    <a:srgbClr val="FFFFFF"/>
                  </a:solidFill>
                </a:rPr>
                <a:t>New User </a:t>
              </a:r>
              <a:br>
                <a:rPr lang="en-US" sz="1372" dirty="0">
                  <a:solidFill>
                    <a:srgbClr val="FFFFFF"/>
                  </a:solidFill>
                </a:rPr>
              </a:br>
              <a:r>
                <a:rPr lang="en-US" sz="1372" dirty="0">
                  <a:solidFill>
                    <a:srgbClr val="FFFFFF"/>
                  </a:solidFill>
                </a:rPr>
                <a:t>Interfaces</a:t>
              </a:r>
            </a:p>
          </p:txBody>
        </p:sp>
        <p:grpSp>
          <p:nvGrpSpPr>
            <p:cNvPr id="21" name="Group 20"/>
            <p:cNvGrpSpPr/>
            <p:nvPr/>
          </p:nvGrpSpPr>
          <p:grpSpPr>
            <a:xfrm>
              <a:off x="8783218" y="2086177"/>
              <a:ext cx="487115" cy="487115"/>
              <a:chOff x="6726571" y="829270"/>
              <a:chExt cx="1849821" cy="1849821"/>
            </a:xfrm>
          </p:grpSpPr>
          <p:sp>
            <p:nvSpPr>
              <p:cNvPr id="61" name="Oval 60"/>
              <p:cNvSpPr/>
              <p:nvPr/>
            </p:nvSpPr>
            <p:spPr bwMode="auto">
              <a:xfrm>
                <a:off x="6726571" y="829270"/>
                <a:ext cx="1849821" cy="1849821"/>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7" name="Oval 16"/>
              <p:cNvSpPr/>
              <p:nvPr/>
            </p:nvSpPr>
            <p:spPr bwMode="auto">
              <a:xfrm>
                <a:off x="6885200" y="989790"/>
                <a:ext cx="1528776" cy="1528776"/>
              </a:xfrm>
              <a:prstGeom prst="ellipse">
                <a:avLst/>
              </a:prstGeom>
              <a:solidFill>
                <a:srgbClr val="0078D7">
                  <a:alpha val="7411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62" name="Oval 61"/>
              <p:cNvSpPr/>
              <p:nvPr/>
            </p:nvSpPr>
            <p:spPr bwMode="auto">
              <a:xfrm>
                <a:off x="7075296" y="1179882"/>
                <a:ext cx="1148593" cy="1148593"/>
              </a:xfrm>
              <a:prstGeom prst="ellipse">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grpSp>
      </p:gr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5766" y="2200056"/>
            <a:ext cx="544270" cy="522396"/>
          </a:xfrm>
          <a:prstGeom prst="rect">
            <a:avLst/>
          </a:prstGeom>
        </p:spPr>
      </p:pic>
    </p:spTree>
    <p:extLst>
      <p:ext uri="{BB962C8B-B14F-4D97-AF65-F5344CB8AC3E}">
        <p14:creationId xmlns:p14="http://schemas.microsoft.com/office/powerpoint/2010/main" val="415663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0-#ppt_w/2"/>
                                          </p:val>
                                        </p:tav>
                                        <p:tav tm="100000">
                                          <p:val>
                                            <p:strVal val="#ppt_x"/>
                                          </p:val>
                                        </p:tav>
                                      </p:tavLst>
                                    </p:anim>
                                    <p:anim calcmode="lin" valueType="num">
                                      <p:cBhvr additive="base">
                                        <p:cTn id="8" dur="75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decel="100000" fill="hold"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750" fill="hold"/>
                                        <p:tgtEl>
                                          <p:spTgt spid="53"/>
                                        </p:tgtEl>
                                        <p:attrNameLst>
                                          <p:attrName>ppt_x</p:attrName>
                                        </p:attrNameLst>
                                      </p:cBhvr>
                                      <p:tavLst>
                                        <p:tav tm="0">
                                          <p:val>
                                            <p:strVal val="0-#ppt_w/2"/>
                                          </p:val>
                                        </p:tav>
                                        <p:tav tm="100000">
                                          <p:val>
                                            <p:strVal val="#ppt_x"/>
                                          </p:val>
                                        </p:tav>
                                      </p:tavLst>
                                    </p:anim>
                                    <p:anim calcmode="lin" valueType="num">
                                      <p:cBhvr additive="base">
                                        <p:cTn id="13" dur="750" fill="hold"/>
                                        <p:tgtEl>
                                          <p:spTgt spid="53"/>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decel="100000"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additive="base">
                                        <p:cTn id="17" dur="750" fill="hold"/>
                                        <p:tgtEl>
                                          <p:spTgt spid="50"/>
                                        </p:tgtEl>
                                        <p:attrNameLst>
                                          <p:attrName>ppt_x</p:attrName>
                                        </p:attrNameLst>
                                      </p:cBhvr>
                                      <p:tavLst>
                                        <p:tav tm="0">
                                          <p:val>
                                            <p:strVal val="0-#ppt_w/2"/>
                                          </p:val>
                                        </p:tav>
                                        <p:tav tm="100000">
                                          <p:val>
                                            <p:strVal val="#ppt_x"/>
                                          </p:val>
                                        </p:tav>
                                      </p:tavLst>
                                    </p:anim>
                                    <p:anim calcmode="lin" valueType="num">
                                      <p:cBhvr additive="base">
                                        <p:cTn id="18" dur="7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42"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anim calcmode="lin" valueType="num">
                                      <p:cBhvr>
                                        <p:cTn id="27" dur="500" fill="hold"/>
                                        <p:tgtEl>
                                          <p:spTgt spid="22"/>
                                        </p:tgtEl>
                                        <p:attrNameLst>
                                          <p:attrName>ppt_x</p:attrName>
                                        </p:attrNameLst>
                                      </p:cBhvr>
                                      <p:tavLst>
                                        <p:tav tm="0">
                                          <p:val>
                                            <p:strVal val="#ppt_x"/>
                                          </p:val>
                                        </p:tav>
                                        <p:tav tm="100000">
                                          <p:val>
                                            <p:strVal val="#ppt_x"/>
                                          </p:val>
                                        </p:tav>
                                      </p:tavLst>
                                    </p:anim>
                                    <p:anim calcmode="lin" valueType="num">
                                      <p:cBhvr>
                                        <p:cTn id="28" dur="500" fill="hold"/>
                                        <p:tgtEl>
                                          <p:spTgt spid="2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anim calcmode="lin" valueType="num">
                                      <p:cBhvr>
                                        <p:cTn id="32" dur="500" fill="hold"/>
                                        <p:tgtEl>
                                          <p:spTgt spid="8"/>
                                        </p:tgtEl>
                                        <p:attrNameLst>
                                          <p:attrName>ppt_x</p:attrName>
                                        </p:attrNameLst>
                                      </p:cBhvr>
                                      <p:tavLst>
                                        <p:tav tm="0">
                                          <p:val>
                                            <p:strVal val="#ppt_x"/>
                                          </p:val>
                                        </p:tav>
                                        <p:tav tm="100000">
                                          <p:val>
                                            <p:strVal val="#ppt_x"/>
                                          </p:val>
                                        </p:tav>
                                      </p:tavLst>
                                    </p:anim>
                                    <p:anim calcmode="lin" valueType="num">
                                      <p:cBhvr>
                                        <p:cTn id="33" dur="5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anim calcmode="lin" valueType="num">
                                      <p:cBhvr>
                                        <p:cTn id="37" dur="500" fill="hold"/>
                                        <p:tgtEl>
                                          <p:spTgt spid="9"/>
                                        </p:tgtEl>
                                        <p:attrNameLst>
                                          <p:attrName>ppt_x</p:attrName>
                                        </p:attrNameLst>
                                      </p:cBhvr>
                                      <p:tavLst>
                                        <p:tav tm="0">
                                          <p:val>
                                            <p:strVal val="#ppt_x"/>
                                          </p:val>
                                        </p:tav>
                                        <p:tav tm="100000">
                                          <p:val>
                                            <p:strVal val="#ppt_x"/>
                                          </p:val>
                                        </p:tav>
                                      </p:tavLst>
                                    </p:anim>
                                    <p:anim calcmode="lin" valueType="num">
                                      <p:cBhvr>
                                        <p:cTn id="38" dur="500" fill="hold"/>
                                        <p:tgtEl>
                                          <p:spTgt spid="9"/>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anim calcmode="lin" valueType="num">
                                      <p:cBhvr>
                                        <p:cTn id="42" dur="500" fill="hold"/>
                                        <p:tgtEl>
                                          <p:spTgt spid="16"/>
                                        </p:tgtEl>
                                        <p:attrNameLst>
                                          <p:attrName>ppt_x</p:attrName>
                                        </p:attrNameLst>
                                      </p:cBhvr>
                                      <p:tavLst>
                                        <p:tav tm="0">
                                          <p:val>
                                            <p:strVal val="#ppt_x"/>
                                          </p:val>
                                        </p:tav>
                                        <p:tav tm="100000">
                                          <p:val>
                                            <p:strVal val="#ppt_x"/>
                                          </p:val>
                                        </p:tav>
                                      </p:tavLst>
                                    </p:anim>
                                    <p:anim calcmode="lin" valueType="num">
                                      <p:cBhvr>
                                        <p:cTn id="43" dur="500" fill="hold"/>
                                        <p:tgtEl>
                                          <p:spTgt spid="16"/>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anim calcmode="lin" valueType="num">
                                      <p:cBhvr>
                                        <p:cTn id="47" dur="500" fill="hold"/>
                                        <p:tgtEl>
                                          <p:spTgt spid="10"/>
                                        </p:tgtEl>
                                        <p:attrNameLst>
                                          <p:attrName>ppt_x</p:attrName>
                                        </p:attrNameLst>
                                      </p:cBhvr>
                                      <p:tavLst>
                                        <p:tav tm="0">
                                          <p:val>
                                            <p:strVal val="#ppt_x"/>
                                          </p:val>
                                        </p:tav>
                                        <p:tav tm="100000">
                                          <p:val>
                                            <p:strVal val="#ppt_x"/>
                                          </p:val>
                                        </p:tav>
                                      </p:tavLst>
                                    </p:anim>
                                    <p:anim calcmode="lin" valueType="num">
                                      <p:cBhvr>
                                        <p:cTn id="4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12192000"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fr-FR"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397" y="0"/>
            <a:ext cx="9087206" cy="6858000"/>
          </a:xfrm>
          <a:prstGeom prst="rect">
            <a:avLst/>
          </a:prstGeom>
        </p:spPr>
      </p:pic>
    </p:spTree>
    <p:extLst>
      <p:ext uri="{BB962C8B-B14F-4D97-AF65-F5344CB8AC3E}">
        <p14:creationId xmlns:p14="http://schemas.microsoft.com/office/powerpoint/2010/main" val="2084444006"/>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12192000"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fr-FR" sz="8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339" y="936625"/>
            <a:ext cx="8869322" cy="4984750"/>
          </a:xfrm>
          <a:prstGeom prst="rect">
            <a:avLst/>
          </a:prstGeom>
        </p:spPr>
      </p:pic>
    </p:spTree>
    <p:extLst>
      <p:ext uri="{BB962C8B-B14F-4D97-AF65-F5344CB8AC3E}">
        <p14:creationId xmlns:p14="http://schemas.microsoft.com/office/powerpoint/2010/main" val="2257351175"/>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fr-FR"/>
          </a:p>
        </p:txBody>
      </p:sp>
      <p:sp>
        <p:nvSpPr>
          <p:cNvPr id="3" name="Title 2"/>
          <p:cNvSpPr>
            <a:spLocks noGrp="1"/>
          </p:cNvSpPr>
          <p:nvPr>
            <p:ph type="title"/>
          </p:nvPr>
        </p:nvSpPr>
        <p:spPr/>
        <p:txBody>
          <a:bodyPr/>
          <a:lstStyle/>
          <a:p>
            <a:endParaRPr lang="fr-FR"/>
          </a:p>
        </p:txBody>
      </p:sp>
      <p:sp>
        <p:nvSpPr>
          <p:cNvPr id="4" name="Rectangle 3"/>
          <p:cNvSpPr/>
          <p:nvPr/>
        </p:nvSpPr>
        <p:spPr bwMode="auto">
          <a:xfrm>
            <a:off x="0" y="0"/>
            <a:ext cx="12192000"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fr-FR"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5"/>
          <p:cNvSpPr txBox="1">
            <a:spLocks/>
          </p:cNvSpPr>
          <p:nvPr/>
        </p:nvSpPr>
        <p:spPr>
          <a:xfrm>
            <a:off x="2286582" y="1355277"/>
            <a:ext cx="7618837"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FR" sz="4000">
                <a:solidFill>
                  <a:srgbClr val="FFFFFF"/>
                </a:solidFill>
              </a:rPr>
              <a:t>disponible </a:t>
            </a:r>
            <a:r>
              <a:rPr lang="fr-FR" sz="4000" b="1">
                <a:solidFill>
                  <a:srgbClr val="FFFFFF"/>
                </a:solidFill>
              </a:rPr>
              <a:t>gratuitement</a:t>
            </a:r>
            <a:endParaRPr lang="fr-FR" sz="4000">
              <a:solidFill>
                <a:srgbClr val="FFFFFF"/>
              </a:solidFill>
            </a:endParaRPr>
          </a:p>
        </p:txBody>
      </p:sp>
      <p:sp>
        <p:nvSpPr>
          <p:cNvPr id="6" name="Title 5"/>
          <p:cNvSpPr txBox="1">
            <a:spLocks/>
          </p:cNvSpPr>
          <p:nvPr/>
        </p:nvSpPr>
        <p:spPr>
          <a:xfrm>
            <a:off x="1886930" y="2000996"/>
            <a:ext cx="841814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FR" sz="4000">
                <a:solidFill>
                  <a:srgbClr val="FFFFFF"/>
                </a:solidFill>
              </a:rPr>
              <a:t>sur </a:t>
            </a:r>
            <a:r>
              <a:rPr lang="fr-FR" sz="4000" b="1">
                <a:solidFill>
                  <a:srgbClr val="FFFFFF"/>
                </a:solidFill>
              </a:rPr>
              <a:t>Raspberry Pi 2 </a:t>
            </a:r>
            <a:r>
              <a:rPr lang="fr-FR" sz="4000">
                <a:solidFill>
                  <a:srgbClr val="FFFFFF"/>
                </a:solidFill>
              </a:rPr>
              <a:t>et </a:t>
            </a:r>
            <a:r>
              <a:rPr lang="fr-FR" sz="4000" b="1" err="1">
                <a:solidFill>
                  <a:srgbClr val="FFFFFF"/>
                </a:solidFill>
              </a:rPr>
              <a:t>Minnowboard</a:t>
            </a:r>
            <a:r>
              <a:rPr lang="fr-FR" sz="4000" b="1">
                <a:solidFill>
                  <a:srgbClr val="FFFFFF"/>
                </a:solidFill>
              </a:rPr>
              <a:t> Max</a:t>
            </a:r>
          </a:p>
        </p:txBody>
      </p:sp>
      <p:sp>
        <p:nvSpPr>
          <p:cNvPr id="7" name="Title 5"/>
          <p:cNvSpPr txBox="1">
            <a:spLocks/>
          </p:cNvSpPr>
          <p:nvPr/>
        </p:nvSpPr>
        <p:spPr>
          <a:xfrm>
            <a:off x="1889997" y="3660273"/>
            <a:ext cx="8412007"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FR" sz="4000">
                <a:solidFill>
                  <a:srgbClr val="FFFFFF"/>
                </a:solidFill>
              </a:rPr>
              <a:t>Windows 10 IoT </a:t>
            </a:r>
            <a:r>
              <a:rPr lang="fr-FR" sz="4000" err="1">
                <a:solidFill>
                  <a:srgbClr val="FFFFFF"/>
                </a:solidFill>
              </a:rPr>
              <a:t>Core</a:t>
            </a:r>
            <a:r>
              <a:rPr lang="fr-FR" sz="4000">
                <a:solidFill>
                  <a:srgbClr val="FFFFFF"/>
                </a:solidFill>
              </a:rPr>
              <a:t> </a:t>
            </a:r>
            <a:r>
              <a:rPr lang="fr-FR" sz="4000" b="1" err="1">
                <a:solidFill>
                  <a:srgbClr val="FFFFFF"/>
                </a:solidFill>
              </a:rPr>
              <a:t>Insider</a:t>
            </a:r>
            <a:r>
              <a:rPr lang="fr-FR" sz="4000" b="1">
                <a:solidFill>
                  <a:srgbClr val="FFFFFF"/>
                </a:solidFill>
              </a:rPr>
              <a:t> </a:t>
            </a:r>
            <a:r>
              <a:rPr lang="fr-FR" sz="4000" b="1" err="1">
                <a:solidFill>
                  <a:srgbClr val="FFFFFF"/>
                </a:solidFill>
              </a:rPr>
              <a:t>Preview</a:t>
            </a:r>
            <a:endParaRPr lang="fr-FR" sz="4000" b="1">
              <a:solidFill>
                <a:srgbClr val="FFFFFF"/>
              </a:solidFill>
            </a:endParaRPr>
          </a:p>
        </p:txBody>
      </p:sp>
      <p:sp>
        <p:nvSpPr>
          <p:cNvPr id="8" name="Title 5"/>
          <p:cNvSpPr txBox="1">
            <a:spLocks/>
          </p:cNvSpPr>
          <p:nvPr/>
        </p:nvSpPr>
        <p:spPr>
          <a:xfrm>
            <a:off x="2286582" y="4305991"/>
            <a:ext cx="7618837"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fr-FR" sz="4000" b="1">
                <a:solidFill>
                  <a:srgbClr val="FFFFFF"/>
                </a:solidFill>
              </a:rPr>
              <a:t>www.windowsondevices.com</a:t>
            </a:r>
          </a:p>
        </p:txBody>
      </p:sp>
    </p:spTree>
    <p:extLst>
      <p:ext uri="{BB962C8B-B14F-4D97-AF65-F5344CB8AC3E}">
        <p14:creationId xmlns:p14="http://schemas.microsoft.com/office/powerpoint/2010/main" val="3176659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9448" y="-41961"/>
            <a:ext cx="12122552" cy="6818936"/>
          </a:xfrm>
          <a:prstGeom prst="rect">
            <a:avLst/>
          </a:prstGeom>
        </p:spPr>
      </p:pic>
    </p:spTree>
    <p:extLst>
      <p:ext uri="{BB962C8B-B14F-4D97-AF65-F5344CB8AC3E}">
        <p14:creationId xmlns:p14="http://schemas.microsoft.com/office/powerpoint/2010/main" val="1885553832"/>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1465" y="403978"/>
            <a:ext cx="4460575" cy="6453538"/>
          </a:xfrm>
          <a:prstGeom prst="rect">
            <a:avLst/>
          </a:prstGeom>
        </p:spPr>
      </p:pic>
      <p:sp>
        <p:nvSpPr>
          <p:cNvPr id="4" name="Rectangle 3"/>
          <p:cNvSpPr>
            <a:spLocks/>
          </p:cNvSpPr>
          <p:nvPr/>
        </p:nvSpPr>
        <p:spPr bwMode="auto">
          <a:xfrm>
            <a:off x="273636" y="3744492"/>
            <a:ext cx="9543940" cy="128821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defTabSz="1243088" fontAlgn="base">
              <a:lnSpc>
                <a:spcPct val="90000"/>
              </a:lnSpc>
              <a:spcBef>
                <a:spcPct val="0"/>
              </a:spcBef>
              <a:spcAft>
                <a:spcPct val="0"/>
              </a:spcAft>
              <a:defRPr/>
            </a:pPr>
            <a:r>
              <a:rPr lang="en-US" sz="4705" kern="0" dirty="0" smtClean="0">
                <a:solidFill>
                  <a:srgbClr val="FFFFFF"/>
                </a:solidFill>
                <a:latin typeface="Segoe UI Light"/>
                <a:ea typeface="Segoe UI" pitchFamily="34" charset="0"/>
                <a:cs typeface="Segoe UI Semibold" panose="020B0702040204020203" pitchFamily="34" charset="0"/>
              </a:rPr>
              <a:t>Raspberry Pi 2 - </a:t>
            </a:r>
            <a:r>
              <a:rPr lang="en-US" sz="3600" kern="0" dirty="0" smtClean="0">
                <a:solidFill>
                  <a:srgbClr val="FFFFFF"/>
                </a:solidFill>
                <a:latin typeface="Segoe UI Light"/>
                <a:ea typeface="Segoe UI" pitchFamily="34" charset="0"/>
                <a:cs typeface="Segoe UI Semibold" panose="020B0702040204020203" pitchFamily="34" charset="0"/>
              </a:rPr>
              <a:t>W10 </a:t>
            </a:r>
            <a:r>
              <a:rPr lang="en-US" sz="3600" kern="0" dirty="0" err="1" smtClean="0">
                <a:solidFill>
                  <a:srgbClr val="FFFFFF"/>
                </a:solidFill>
                <a:latin typeface="Segoe UI Light"/>
                <a:ea typeface="Segoe UI" pitchFamily="34" charset="0"/>
                <a:cs typeface="Segoe UI Semibold" panose="020B0702040204020203" pitchFamily="34" charset="0"/>
              </a:rPr>
              <a:t>IoT</a:t>
            </a:r>
            <a:r>
              <a:rPr lang="en-US" sz="3600" kern="0" dirty="0" smtClean="0">
                <a:solidFill>
                  <a:srgbClr val="FFFFFF"/>
                </a:solidFill>
                <a:latin typeface="Segoe UI Light"/>
                <a:ea typeface="Segoe UI" pitchFamily="34" charset="0"/>
                <a:cs typeface="Segoe UI Semibold" panose="020B0702040204020203" pitchFamily="34" charset="0"/>
              </a:rPr>
              <a:t> Core</a:t>
            </a:r>
          </a:p>
          <a:p>
            <a:pPr defTabSz="1243088" fontAlgn="base">
              <a:lnSpc>
                <a:spcPct val="90000"/>
              </a:lnSpc>
              <a:spcBef>
                <a:spcPct val="0"/>
              </a:spcBef>
              <a:spcAft>
                <a:spcPct val="0"/>
              </a:spcAft>
              <a:defRPr/>
            </a:pPr>
            <a:endParaRPr lang="en-US" sz="4705" kern="0" dirty="0">
              <a:solidFill>
                <a:srgbClr val="FFFFFF"/>
              </a:solidFill>
              <a:latin typeface="Segoe UI Light"/>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230363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childTnLst>
                                </p:cTn>
                              </p:par>
                              <p:par>
                                <p:cTn id="8" presetID="35" presetClass="path" presetSubtype="0" decel="100000" fill="hold" grpId="1" nodeType="withEffect">
                                  <p:stCondLst>
                                    <p:cond delay="0"/>
                                  </p:stCondLst>
                                  <p:childTnLst>
                                    <p:animMotion origin="layout" path="M -0.05553 0.00023 L 2.87975E-6 0.00023 " pathEditMode="relative" rAng="0" ptsTypes="AA">
                                      <p:cBhvr>
                                        <p:cTn id="9" dur="800" fill="hold"/>
                                        <p:tgtEl>
                                          <p:spTgt spid="4"/>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Espace réservé du texte 2"/>
          <p:cNvSpPr>
            <a:spLocks noGrp="1"/>
          </p:cNvSpPr>
          <p:nvPr>
            <p:ph type="body" sz="quarter" idx="10"/>
          </p:nvPr>
        </p:nvSpPr>
        <p:spPr>
          <a:xfrm>
            <a:off x="270795" y="1684477"/>
            <a:ext cx="11653523" cy="3696525"/>
          </a:xfrm>
          <a:prstGeom prst="rect">
            <a:avLst/>
          </a:prstGeom>
        </p:spPr>
        <p:txBody>
          <a:bodyPr/>
          <a:lstStyle/>
          <a:p>
            <a:r>
              <a:rPr lang="fr-FR" dirty="0" err="1" smtClean="0"/>
              <a:t>Raspberry</a:t>
            </a:r>
            <a:r>
              <a:rPr lang="fr-FR" dirty="0" smtClean="0"/>
              <a:t> Pi 2</a:t>
            </a:r>
          </a:p>
          <a:p>
            <a:r>
              <a:rPr lang="fr-FR" dirty="0" smtClean="0"/>
              <a:t>Windows </a:t>
            </a:r>
            <a:r>
              <a:rPr lang="fr-FR" dirty="0" err="1" smtClean="0"/>
              <a:t>IoT</a:t>
            </a:r>
            <a:r>
              <a:rPr lang="fr-FR" dirty="0" smtClean="0"/>
              <a:t> </a:t>
            </a:r>
            <a:r>
              <a:rPr lang="fr-FR" dirty="0" err="1" smtClean="0"/>
              <a:t>Core</a:t>
            </a:r>
            <a:endParaRPr lang="fr-FR" dirty="0" smtClean="0"/>
          </a:p>
          <a:p>
            <a:r>
              <a:rPr lang="fr-FR" dirty="0" err="1" smtClean="0"/>
              <a:t>Led</a:t>
            </a:r>
            <a:endParaRPr lang="fr-FR" dirty="0" smtClean="0"/>
          </a:p>
          <a:p>
            <a:r>
              <a:rPr lang="fr-FR" dirty="0" smtClean="0"/>
              <a:t>Résistances</a:t>
            </a:r>
          </a:p>
          <a:p>
            <a:r>
              <a:rPr lang="fr-FR" dirty="0" smtClean="0"/>
              <a:t>Bouton</a:t>
            </a:r>
          </a:p>
          <a:p>
            <a:r>
              <a:rPr lang="fr-FR" dirty="0" err="1" smtClean="0"/>
              <a:t>Board</a:t>
            </a:r>
            <a:r>
              <a:rPr lang="fr-FR" dirty="0" smtClean="0"/>
              <a:t> de montage</a:t>
            </a:r>
          </a:p>
          <a:p>
            <a:r>
              <a:rPr lang="fr-FR" dirty="0" smtClean="0"/>
              <a:t>Fils</a:t>
            </a:r>
          </a:p>
          <a:p>
            <a:endParaRPr lang="fr-FR" dirty="0"/>
          </a:p>
          <a:p>
            <a:r>
              <a:rPr lang="fr-FR" dirty="0" smtClean="0"/>
              <a:t>Et une Windows Universal </a:t>
            </a:r>
            <a:r>
              <a:rPr lang="fr-FR" dirty="0" err="1" smtClean="0"/>
              <a:t>app</a:t>
            </a:r>
            <a:r>
              <a:rPr lang="fr-FR" dirty="0" smtClean="0"/>
              <a:t> </a:t>
            </a:r>
            <a:r>
              <a:rPr lang="fr-FR" dirty="0" smtClean="0">
                <a:sym typeface="Wingdings" panose="05000000000000000000" pitchFamily="2" charset="2"/>
              </a:rPr>
              <a:t></a:t>
            </a:r>
            <a:r>
              <a:rPr lang="fr-FR" dirty="0" smtClean="0"/>
              <a:t> </a:t>
            </a:r>
          </a:p>
        </p:txBody>
      </p:sp>
      <p:sp>
        <p:nvSpPr>
          <p:cNvPr id="4" name="Title 3"/>
          <p:cNvSpPr>
            <a:spLocks noGrp="1"/>
          </p:cNvSpPr>
          <p:nvPr>
            <p:ph type="title"/>
          </p:nvPr>
        </p:nvSpPr>
        <p:spPr/>
        <p:txBody>
          <a:bodyPr/>
          <a:lstStyle/>
          <a:p>
            <a:r>
              <a:rPr lang="en-US" dirty="0" smtClean="0"/>
              <a:t>Raspberry Pi 2</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smtClean="0"/>
              <a:t>Réalisation d’une application</a:t>
            </a:r>
            <a:endParaRPr lang="fr-FR" dirty="0"/>
          </a:p>
        </p:txBody>
      </p:sp>
      <p:pic>
        <p:nvPicPr>
          <p:cNvPr id="22" name="Imag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4109" y="1285875"/>
            <a:ext cx="5396852" cy="5396852"/>
          </a:xfrm>
          <a:prstGeom prst="rect">
            <a:avLst/>
          </a:prstGeom>
        </p:spPr>
      </p:pic>
      <p:sp>
        <p:nvSpPr>
          <p:cNvPr id="23" name="Rectangle 22"/>
          <p:cNvSpPr/>
          <p:nvPr/>
        </p:nvSpPr>
        <p:spPr bwMode="auto">
          <a:xfrm>
            <a:off x="8382000" y="1684477"/>
            <a:ext cx="1381125" cy="915848"/>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10543193" y="1282688"/>
            <a:ext cx="791557" cy="456627"/>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8904893" y="4550424"/>
            <a:ext cx="1267807" cy="1040751"/>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6876068" y="3788002"/>
            <a:ext cx="1410682" cy="1946048"/>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702634" y="1463376"/>
            <a:ext cx="1174542" cy="2231113"/>
          </a:xfrm>
          <a:prstGeom prst="rect">
            <a:avLst/>
          </a:prstGeom>
          <a:noFill/>
          <a:ln w="5715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5711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Espace réservé du texte 2"/>
          <p:cNvSpPr>
            <a:spLocks noGrp="1"/>
          </p:cNvSpPr>
          <p:nvPr>
            <p:ph type="body" sz="quarter" idx="10"/>
          </p:nvPr>
        </p:nvSpPr>
        <p:spPr>
          <a:prstGeom prst="rect">
            <a:avLst/>
          </a:prstGeom>
        </p:spPr>
        <p:txBody>
          <a:bodyPr/>
          <a:lstStyle/>
          <a:p>
            <a:r>
              <a:rPr lang="fr-FR" dirty="0" smtClean="0"/>
              <a:t>Windows </a:t>
            </a:r>
            <a:r>
              <a:rPr lang="fr-FR" dirty="0" err="1" smtClean="0"/>
              <a:t>Core</a:t>
            </a:r>
            <a:r>
              <a:rPr lang="fr-FR" dirty="0" smtClean="0"/>
              <a:t> commun</a:t>
            </a:r>
          </a:p>
          <a:p>
            <a:r>
              <a:rPr lang="fr-FR" dirty="0" smtClean="0"/>
              <a:t>Une API commune</a:t>
            </a:r>
          </a:p>
        </p:txBody>
      </p:sp>
      <p:sp>
        <p:nvSpPr>
          <p:cNvPr id="4" name="Title 3"/>
          <p:cNvSpPr>
            <a:spLocks noGrp="1"/>
          </p:cNvSpPr>
          <p:nvPr>
            <p:ph type="title"/>
          </p:nvPr>
        </p:nvSpPr>
        <p:spPr/>
        <p:txBody>
          <a:bodyPr/>
          <a:lstStyle/>
          <a:p>
            <a:r>
              <a:rPr lang="en-US" dirty="0" smtClean="0"/>
              <a:t>Universal Windows Platform</a:t>
            </a:r>
            <a:endParaRPr lang="en-US" sz="3529" dirty="0"/>
          </a:p>
        </p:txBody>
      </p:sp>
      <p:sp>
        <p:nvSpPr>
          <p:cNvPr id="2" name="Espace réservé du texte 1"/>
          <p:cNvSpPr>
            <a:spLocks noGrp="1"/>
          </p:cNvSpPr>
          <p:nvPr>
            <p:ph type="body" sz="quarter" idx="14"/>
          </p:nvPr>
        </p:nvSpPr>
        <p:spPr/>
        <p:txBody>
          <a:bodyPr/>
          <a:lstStyle/>
          <a:p>
            <a:r>
              <a:rPr lang="fr-FR" dirty="0" smtClean="0"/>
              <a:t>Une plateforme unifiée</a:t>
            </a:r>
            <a:endParaRPr lang="fr-FR" dirty="0"/>
          </a:p>
        </p:txBody>
      </p:sp>
      <p:sp>
        <p:nvSpPr>
          <p:cNvPr id="58" name="Rectangle 57"/>
          <p:cNvSpPr/>
          <p:nvPr/>
        </p:nvSpPr>
        <p:spPr>
          <a:xfrm>
            <a:off x="9094020" y="5532044"/>
            <a:ext cx="1370862" cy="755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Phone</a:t>
            </a:r>
          </a:p>
          <a:p>
            <a:pPr algn="ctr">
              <a:lnSpc>
                <a:spcPct val="90000"/>
              </a:lnSpc>
              <a:spcBef>
                <a:spcPts val="441"/>
              </a:spcBef>
            </a:pPr>
            <a:r>
              <a:rPr lang="en-US" sz="1029" dirty="0"/>
              <a:t>Device</a:t>
            </a:r>
            <a:endParaRPr lang="en-US" sz="1470" dirty="0"/>
          </a:p>
        </p:txBody>
      </p:sp>
      <p:sp>
        <p:nvSpPr>
          <p:cNvPr id="59" name="Rectangle 58"/>
          <p:cNvSpPr/>
          <p:nvPr/>
        </p:nvSpPr>
        <p:spPr>
          <a:xfrm>
            <a:off x="10579718" y="5532043"/>
            <a:ext cx="1370862" cy="755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Xbox</a:t>
            </a:r>
          </a:p>
          <a:p>
            <a:pPr algn="ctr">
              <a:lnSpc>
                <a:spcPct val="90000"/>
              </a:lnSpc>
              <a:spcBef>
                <a:spcPts val="441"/>
              </a:spcBef>
            </a:pPr>
            <a:r>
              <a:rPr lang="en-US" sz="1029" dirty="0"/>
              <a:t>Device</a:t>
            </a:r>
            <a:endParaRPr lang="en-US" sz="1470" dirty="0"/>
          </a:p>
        </p:txBody>
      </p:sp>
      <p:sp>
        <p:nvSpPr>
          <p:cNvPr id="60" name="Rectangle 59"/>
          <p:cNvSpPr/>
          <p:nvPr/>
        </p:nvSpPr>
        <p:spPr>
          <a:xfrm>
            <a:off x="7608321" y="5532044"/>
            <a:ext cx="1370862" cy="755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Desktop</a:t>
            </a:r>
          </a:p>
          <a:p>
            <a:pPr algn="ctr">
              <a:lnSpc>
                <a:spcPct val="90000"/>
              </a:lnSpc>
              <a:spcBef>
                <a:spcPts val="441"/>
              </a:spcBef>
            </a:pPr>
            <a:r>
              <a:rPr lang="en-US" sz="1029" dirty="0"/>
              <a:t>Device</a:t>
            </a:r>
            <a:endParaRPr lang="en-US" sz="1470" dirty="0"/>
          </a:p>
        </p:txBody>
      </p:sp>
      <p:sp>
        <p:nvSpPr>
          <p:cNvPr id="61" name="Rectangle 60"/>
          <p:cNvSpPr/>
          <p:nvPr/>
        </p:nvSpPr>
        <p:spPr>
          <a:xfrm>
            <a:off x="7608321" y="4665442"/>
            <a:ext cx="4342259" cy="7552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Windows Core</a:t>
            </a:r>
          </a:p>
        </p:txBody>
      </p:sp>
      <p:sp>
        <p:nvSpPr>
          <p:cNvPr id="62" name="Snip Diagonal Corner Rectangle 13"/>
          <p:cNvSpPr/>
          <p:nvPr/>
        </p:nvSpPr>
        <p:spPr>
          <a:xfrm>
            <a:off x="7608321" y="3798840"/>
            <a:ext cx="4342259" cy="755294"/>
          </a:xfrm>
          <a:prstGeom prst="snip2DiagRect">
            <a:avLst>
              <a:gd name="adj1" fmla="val 0"/>
              <a:gd name="adj2" fmla="val 0"/>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80678" rIns="0" bIns="80678" numCol="1" spcCol="0" rtlCol="0" fromWordArt="0" anchor="ctr" anchorCtr="0" forceAA="0" compatLnSpc="1">
            <a:prstTxWarp prst="textNoShape">
              <a:avLst/>
            </a:prstTxWarp>
            <a:noAutofit/>
          </a:bodyPr>
          <a:lstStyle/>
          <a:p>
            <a:pPr algn="ctr">
              <a:lnSpc>
                <a:spcPct val="90000"/>
              </a:lnSpc>
              <a:spcBef>
                <a:spcPts val="441"/>
              </a:spcBef>
            </a:pPr>
            <a:r>
              <a:rPr lang="en-US" sz="1470" dirty="0"/>
              <a:t>Universal Windows Platform</a:t>
            </a:r>
          </a:p>
        </p:txBody>
      </p:sp>
      <p:sp>
        <p:nvSpPr>
          <p:cNvPr id="63" name="Rectangle 62"/>
          <p:cNvSpPr/>
          <p:nvPr/>
        </p:nvSpPr>
        <p:spPr>
          <a:xfrm>
            <a:off x="269240" y="4105348"/>
            <a:ext cx="6988655" cy="905179"/>
          </a:xfrm>
          <a:prstGeom prst="rect">
            <a:avLst/>
          </a:prstGeom>
          <a:noFill/>
        </p:spPr>
        <p:txBody>
          <a:bodyPr wrap="square">
            <a:spAutoFit/>
          </a:bodyPr>
          <a:lstStyle/>
          <a:p>
            <a:r>
              <a:rPr lang="fr-FR" sz="1765" dirty="0">
                <a:solidFill>
                  <a:srgbClr val="0000FF"/>
                </a:solidFill>
                <a:highlight>
                  <a:srgbClr val="FFFFFF"/>
                </a:highlight>
                <a:latin typeface="Consolas" panose="020B0609020204030204" pitchFamily="49" charset="0"/>
              </a:rPr>
              <a:t>&lt;</a:t>
            </a:r>
            <a:r>
              <a:rPr lang="fr-FR" sz="1765" dirty="0" err="1">
                <a:solidFill>
                  <a:srgbClr val="A31515"/>
                </a:solidFill>
                <a:highlight>
                  <a:srgbClr val="FFFFFF"/>
                </a:highlight>
                <a:latin typeface="Consolas" panose="020B0609020204030204" pitchFamily="49" charset="0"/>
              </a:rPr>
              <a:t>TargetDeviceFamily</a:t>
            </a:r>
            <a:r>
              <a:rPr lang="fr-FR" sz="1765" dirty="0">
                <a:solidFill>
                  <a:srgbClr val="0000FF"/>
                </a:solidFill>
                <a:highlight>
                  <a:srgbClr val="FFFFFF"/>
                </a:highlight>
                <a:latin typeface="Consolas" panose="020B0609020204030204" pitchFamily="49" charset="0"/>
              </a:rPr>
              <a:t> </a:t>
            </a:r>
            <a:r>
              <a:rPr lang="fr-FR" sz="1765" dirty="0">
                <a:solidFill>
                  <a:srgbClr val="FF0000"/>
                </a:solidFill>
                <a:highlight>
                  <a:srgbClr val="FFFFFF"/>
                </a:highlight>
                <a:latin typeface="Consolas" panose="020B0609020204030204" pitchFamily="49" charset="0"/>
              </a:rPr>
              <a:t>Name</a:t>
            </a:r>
            <a:r>
              <a:rPr lang="fr-FR" sz="1765" dirty="0">
                <a:solidFill>
                  <a:srgbClr val="0000FF"/>
                </a:solidFill>
                <a:highlight>
                  <a:srgbClr val="FFFFFF"/>
                </a:highlight>
                <a:latin typeface="Consolas" panose="020B0609020204030204" pitchFamily="49" charset="0"/>
              </a:rPr>
              <a:t>=</a:t>
            </a:r>
            <a:r>
              <a:rPr lang="fr-FR" sz="1765" dirty="0">
                <a:solidFill>
                  <a:srgbClr val="000000"/>
                </a:solidFill>
                <a:highlight>
                  <a:srgbClr val="FFFFFF"/>
                </a:highlight>
                <a:latin typeface="Consolas" panose="020B0609020204030204" pitchFamily="49" charset="0"/>
              </a:rPr>
              <a:t>"</a:t>
            </a:r>
            <a:r>
              <a:rPr lang="fr-FR" sz="1765" dirty="0" err="1">
                <a:solidFill>
                  <a:srgbClr val="0000FF"/>
                </a:solidFill>
                <a:highlight>
                  <a:srgbClr val="FFFFFF"/>
                </a:highlight>
                <a:latin typeface="Consolas" panose="020B0609020204030204" pitchFamily="49" charset="0"/>
              </a:rPr>
              <a:t>Windows.Universal</a:t>
            </a:r>
            <a:r>
              <a:rPr lang="fr-FR" sz="1765" dirty="0">
                <a:solidFill>
                  <a:srgbClr val="000000"/>
                </a:solidFill>
                <a:highlight>
                  <a:srgbClr val="FFFFFF"/>
                </a:highlight>
                <a:latin typeface="Consolas" panose="020B0609020204030204" pitchFamily="49" charset="0"/>
              </a:rPr>
              <a:t>"</a:t>
            </a:r>
            <a:r>
              <a:rPr lang="fr-FR" sz="1765" dirty="0">
                <a:solidFill>
                  <a:srgbClr val="0000FF"/>
                </a:solidFill>
                <a:highlight>
                  <a:srgbClr val="FFFFFF"/>
                </a:highlight>
                <a:latin typeface="Consolas" panose="020B0609020204030204" pitchFamily="49" charset="0"/>
              </a:rPr>
              <a:t> </a:t>
            </a:r>
            <a:endParaRPr lang="fr-FR" sz="1765" dirty="0">
              <a:solidFill>
                <a:srgbClr val="000000"/>
              </a:solidFill>
              <a:highlight>
                <a:srgbClr val="FFFFFF"/>
              </a:highlight>
              <a:latin typeface="Consolas" panose="020B0609020204030204" pitchFamily="49" charset="0"/>
            </a:endParaRPr>
          </a:p>
          <a:p>
            <a:r>
              <a:rPr lang="fr-FR" sz="1765" dirty="0">
                <a:solidFill>
                  <a:srgbClr val="0000FF"/>
                </a:solidFill>
                <a:highlight>
                  <a:srgbClr val="FFFFFF"/>
                </a:highlight>
                <a:latin typeface="Consolas" panose="020B0609020204030204" pitchFamily="49" charset="0"/>
              </a:rPr>
              <a:t>                    </a:t>
            </a:r>
            <a:r>
              <a:rPr lang="fr-FR" sz="1765" dirty="0" err="1">
                <a:solidFill>
                  <a:srgbClr val="FF0000"/>
                </a:solidFill>
                <a:highlight>
                  <a:srgbClr val="FFFFFF"/>
                </a:highlight>
                <a:latin typeface="Consolas" panose="020B0609020204030204" pitchFamily="49" charset="0"/>
              </a:rPr>
              <a:t>MinVersion</a:t>
            </a:r>
            <a:r>
              <a:rPr lang="fr-FR" sz="1765" dirty="0">
                <a:solidFill>
                  <a:srgbClr val="0000FF"/>
                </a:solidFill>
                <a:highlight>
                  <a:srgbClr val="FFFFFF"/>
                </a:highlight>
                <a:latin typeface="Consolas" panose="020B0609020204030204" pitchFamily="49" charset="0"/>
              </a:rPr>
              <a:t>=</a:t>
            </a:r>
            <a:r>
              <a:rPr lang="fr-FR" sz="1765" dirty="0">
                <a:solidFill>
                  <a:srgbClr val="000000"/>
                </a:solidFill>
                <a:highlight>
                  <a:srgbClr val="FFFFFF"/>
                </a:highlight>
                <a:latin typeface="Consolas" panose="020B0609020204030204" pitchFamily="49" charset="0"/>
              </a:rPr>
              <a:t>"</a:t>
            </a:r>
            <a:r>
              <a:rPr lang="fr-FR" sz="1765" dirty="0">
                <a:solidFill>
                  <a:srgbClr val="0000FF"/>
                </a:solidFill>
                <a:highlight>
                  <a:srgbClr val="FFFFFF"/>
                </a:highlight>
                <a:latin typeface="Consolas" panose="020B0609020204030204" pitchFamily="49" charset="0"/>
              </a:rPr>
              <a:t>10.0.10069.0</a:t>
            </a:r>
            <a:r>
              <a:rPr lang="fr-FR" sz="1765" dirty="0">
                <a:solidFill>
                  <a:srgbClr val="000000"/>
                </a:solidFill>
                <a:highlight>
                  <a:srgbClr val="FFFFFF"/>
                </a:highlight>
                <a:latin typeface="Consolas" panose="020B0609020204030204" pitchFamily="49" charset="0"/>
              </a:rPr>
              <a:t>"</a:t>
            </a:r>
            <a:r>
              <a:rPr lang="fr-FR" sz="1765" dirty="0">
                <a:solidFill>
                  <a:srgbClr val="0000FF"/>
                </a:solidFill>
                <a:highlight>
                  <a:srgbClr val="FFFFFF"/>
                </a:highlight>
                <a:latin typeface="Consolas" panose="020B0609020204030204" pitchFamily="49" charset="0"/>
              </a:rPr>
              <a:t> </a:t>
            </a:r>
            <a:endParaRPr lang="fr-FR" sz="1765" dirty="0">
              <a:solidFill>
                <a:srgbClr val="000000"/>
              </a:solidFill>
              <a:highlight>
                <a:srgbClr val="FFFFFF"/>
              </a:highlight>
              <a:latin typeface="Consolas" panose="020B0609020204030204" pitchFamily="49" charset="0"/>
            </a:endParaRPr>
          </a:p>
          <a:p>
            <a:r>
              <a:rPr lang="fr-FR" sz="1765" dirty="0">
                <a:solidFill>
                  <a:srgbClr val="0000FF"/>
                </a:solidFill>
                <a:highlight>
                  <a:srgbClr val="FFFFFF"/>
                </a:highlight>
                <a:latin typeface="Consolas" panose="020B0609020204030204" pitchFamily="49" charset="0"/>
              </a:rPr>
              <a:t>                    </a:t>
            </a:r>
            <a:r>
              <a:rPr lang="fr-FR" sz="1765" dirty="0" err="1">
                <a:solidFill>
                  <a:srgbClr val="FF0000"/>
                </a:solidFill>
                <a:highlight>
                  <a:srgbClr val="FFFFFF"/>
                </a:highlight>
                <a:latin typeface="Consolas" panose="020B0609020204030204" pitchFamily="49" charset="0"/>
              </a:rPr>
              <a:t>MaxVersionTested</a:t>
            </a:r>
            <a:r>
              <a:rPr lang="fr-FR" sz="1765" dirty="0">
                <a:solidFill>
                  <a:srgbClr val="0000FF"/>
                </a:solidFill>
                <a:highlight>
                  <a:srgbClr val="FFFFFF"/>
                </a:highlight>
                <a:latin typeface="Consolas" panose="020B0609020204030204" pitchFamily="49" charset="0"/>
              </a:rPr>
              <a:t>=</a:t>
            </a:r>
            <a:r>
              <a:rPr lang="fr-FR" sz="1765" dirty="0">
                <a:solidFill>
                  <a:srgbClr val="000000"/>
                </a:solidFill>
                <a:highlight>
                  <a:srgbClr val="FFFFFF"/>
                </a:highlight>
                <a:latin typeface="Consolas" panose="020B0609020204030204" pitchFamily="49" charset="0"/>
              </a:rPr>
              <a:t>"</a:t>
            </a:r>
            <a:r>
              <a:rPr lang="fr-FR" sz="1765" dirty="0">
                <a:solidFill>
                  <a:srgbClr val="0000FF"/>
                </a:solidFill>
                <a:highlight>
                  <a:srgbClr val="FFFFFF"/>
                </a:highlight>
                <a:latin typeface="Consolas" panose="020B0609020204030204" pitchFamily="49" charset="0"/>
              </a:rPr>
              <a:t>10.0.10069.0</a:t>
            </a:r>
            <a:r>
              <a:rPr lang="fr-FR" sz="1765" dirty="0">
                <a:solidFill>
                  <a:srgbClr val="000000"/>
                </a:solidFill>
                <a:highlight>
                  <a:srgbClr val="FFFFFF"/>
                </a:highlight>
                <a:latin typeface="Consolas" panose="020B0609020204030204" pitchFamily="49" charset="0"/>
              </a:rPr>
              <a:t>"</a:t>
            </a:r>
            <a:r>
              <a:rPr lang="fr-FR" sz="1765" dirty="0">
                <a:solidFill>
                  <a:srgbClr val="0000FF"/>
                </a:solidFill>
                <a:highlight>
                  <a:srgbClr val="FFFFFF"/>
                </a:highlight>
                <a:latin typeface="Consolas" panose="020B0609020204030204" pitchFamily="49" charset="0"/>
              </a:rPr>
              <a:t> /&gt;</a:t>
            </a:r>
            <a:endParaRPr lang="fr-FR" sz="1765" dirty="0"/>
          </a:p>
        </p:txBody>
      </p:sp>
    </p:spTree>
    <p:extLst>
      <p:ext uri="{BB962C8B-B14F-4D97-AF65-F5344CB8AC3E}">
        <p14:creationId xmlns:p14="http://schemas.microsoft.com/office/powerpoint/2010/main" val="495737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ppt_x"/>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e 42"/>
          <p:cNvGrpSpPr/>
          <p:nvPr/>
        </p:nvGrpSpPr>
        <p:grpSpPr>
          <a:xfrm>
            <a:off x="2899433" y="2743200"/>
            <a:ext cx="2920342" cy="3742944"/>
            <a:chOff x="2899433" y="2743200"/>
            <a:chExt cx="2920342" cy="3742944"/>
          </a:xfrm>
        </p:grpSpPr>
        <p:sp>
          <p:nvSpPr>
            <p:cNvPr id="29" name="Rectangle 28"/>
            <p:cNvSpPr/>
            <p:nvPr/>
          </p:nvSpPr>
          <p:spPr bwMode="auto">
            <a:xfrm>
              <a:off x="3200400" y="2743200"/>
              <a:ext cx="2619375" cy="3733599"/>
            </a:xfrm>
            <a:prstGeom prst="rect">
              <a:avLst/>
            </a:prstGeom>
            <a:noFill/>
            <a:ln w="38100">
              <a:solidFill>
                <a:srgbClr val="0A0A0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Connecteur droit 16"/>
            <p:cNvCxnSpPr/>
            <p:nvPr/>
          </p:nvCxnSpPr>
          <p:spPr>
            <a:xfrm flipV="1">
              <a:off x="2899433" y="2743200"/>
              <a:ext cx="300967" cy="190501"/>
            </a:xfrm>
            <a:prstGeom prst="line">
              <a:avLst/>
            </a:prstGeom>
            <a:ln w="38100">
              <a:solidFill>
                <a:srgbClr val="0A0A0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2905529" y="5238752"/>
              <a:ext cx="288775" cy="1247392"/>
            </a:xfrm>
            <a:prstGeom prst="line">
              <a:avLst/>
            </a:prstGeom>
            <a:ln w="38100">
              <a:solidFill>
                <a:srgbClr val="0A0A0A"/>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US" dirty="0" smtClean="0"/>
              <a:t>Raspberry Pi 2</a:t>
            </a:r>
            <a:endParaRPr lang="en-US" sz="3529" dirty="0"/>
          </a:p>
        </p:txBody>
      </p:sp>
      <p:sp>
        <p:nvSpPr>
          <p:cNvPr id="2" name="Espace réservé du texte 1"/>
          <p:cNvSpPr>
            <a:spLocks noGrp="1"/>
          </p:cNvSpPr>
          <p:nvPr>
            <p:ph type="body" sz="quarter" idx="14"/>
          </p:nvPr>
        </p:nvSpPr>
        <p:spPr>
          <a:xfrm>
            <a:off x="133350" y="971820"/>
            <a:ext cx="11790968" cy="619144"/>
          </a:xfrm>
        </p:spPr>
        <p:txBody>
          <a:bodyPr/>
          <a:lstStyle/>
          <a:p>
            <a:r>
              <a:rPr lang="fr-FR" dirty="0" smtClean="0"/>
              <a:t>Réalisation d’une application</a:t>
            </a:r>
            <a:endParaRPr lang="fr-FR" dirty="0"/>
          </a:p>
        </p:txBody>
      </p:sp>
      <p:pic>
        <p:nvPicPr>
          <p:cNvPr id="11" name="Image 10"/>
          <p:cNvPicPr>
            <a:picLocks noChangeAspect="1"/>
          </p:cNvPicPr>
          <p:nvPr/>
        </p:nvPicPr>
        <p:blipFill rotWithShape="1">
          <a:blip r:embed="rId3" cstate="print">
            <a:extLst>
              <a:ext uri="{28A0092B-C50C-407E-A947-70E740481C1C}">
                <a14:useLocalDpi xmlns:a14="http://schemas.microsoft.com/office/drawing/2010/main" val="0"/>
              </a:ext>
            </a:extLst>
          </a:blip>
          <a:srcRect l="54863" t="1843" r="875" b="2551"/>
          <a:stretch/>
        </p:blipFill>
        <p:spPr>
          <a:xfrm>
            <a:off x="3333750" y="2819400"/>
            <a:ext cx="2409825" cy="3562350"/>
          </a:xfrm>
          <a:prstGeom prst="rect">
            <a:avLst/>
          </a:prstGeom>
        </p:spPr>
      </p:pic>
      <p:sp>
        <p:nvSpPr>
          <p:cNvPr id="3" name="Espace réservé du texte 2"/>
          <p:cNvSpPr>
            <a:spLocks noGrp="1"/>
          </p:cNvSpPr>
          <p:nvPr>
            <p:ph type="body" sz="quarter" idx="10"/>
          </p:nvPr>
        </p:nvSpPr>
        <p:spPr>
          <a:xfrm>
            <a:off x="270795" y="1684477"/>
            <a:ext cx="11653523" cy="908775"/>
          </a:xfrm>
        </p:spPr>
        <p:txBody>
          <a:bodyPr/>
          <a:lstStyle/>
          <a:p>
            <a:r>
              <a:rPr lang="fr-FR" dirty="0" smtClean="0"/>
              <a:t>Communication avec les ports GPIO</a:t>
            </a:r>
          </a:p>
          <a:p>
            <a:r>
              <a:rPr lang="fr-FR" dirty="0" smtClean="0"/>
              <a:t>Retranscription animée à l’écran</a:t>
            </a:r>
            <a:endParaRPr lang="fr-FR" dirty="0"/>
          </a:p>
        </p:txBody>
      </p:sp>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063280" y="1683288"/>
            <a:ext cx="5666494" cy="3190875"/>
          </a:xfrm>
          <a:prstGeom prst="rect">
            <a:avLst/>
          </a:prstGeom>
        </p:spPr>
      </p:pic>
      <p:pic>
        <p:nvPicPr>
          <p:cNvPr id="13" name="Imag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81917" y="3295450"/>
            <a:ext cx="3810000" cy="2552700"/>
          </a:xfrm>
          <a:prstGeom prst="rect">
            <a:avLst/>
          </a:prstGeom>
        </p:spPr>
      </p:pic>
      <p:sp>
        <p:nvSpPr>
          <p:cNvPr id="14" name="Rectangle 13"/>
          <p:cNvSpPr/>
          <p:nvPr/>
        </p:nvSpPr>
        <p:spPr bwMode="auto">
          <a:xfrm>
            <a:off x="3294668" y="5331475"/>
            <a:ext cx="963007" cy="164450"/>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0"/>
          <p:cNvCxnSpPr>
            <a:stCxn id="14" idx="3"/>
          </p:cNvCxnSpPr>
          <p:nvPr/>
        </p:nvCxnSpPr>
        <p:spPr>
          <a:xfrm flipV="1">
            <a:off x="4257675" y="4876800"/>
            <a:ext cx="4248150" cy="53690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bwMode="auto">
          <a:xfrm>
            <a:off x="3294287" y="3895926"/>
            <a:ext cx="963007" cy="201550"/>
          </a:xfrm>
          <a:prstGeom prst="rect">
            <a:avLst/>
          </a:prstGeom>
          <a:noFill/>
          <a:ln w="571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0"/>
          <p:cNvCxnSpPr>
            <a:stCxn id="18" idx="3"/>
          </p:cNvCxnSpPr>
          <p:nvPr/>
        </p:nvCxnSpPr>
        <p:spPr>
          <a:xfrm flipV="1">
            <a:off x="4257294" y="3933027"/>
            <a:ext cx="4667631" cy="63674"/>
          </a:xfrm>
          <a:prstGeom prst="line">
            <a:avLst/>
          </a:prstGeom>
          <a:ln w="57150">
            <a:solidFill>
              <a:schemeClr val="accent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bwMode="auto">
          <a:xfrm>
            <a:off x="2513290" y="2933701"/>
            <a:ext cx="386144" cy="2305050"/>
          </a:xfrm>
          <a:prstGeom prst="rect">
            <a:avLst/>
          </a:prstGeom>
          <a:noFill/>
          <a:ln w="38100">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Image 37"/>
          <p:cNvPicPr>
            <a:picLocks noChangeAspect="1"/>
          </p:cNvPicPr>
          <p:nvPr/>
        </p:nvPicPr>
        <p:blipFill>
          <a:blip r:embed="rId6"/>
          <a:stretch>
            <a:fillRect/>
          </a:stretch>
        </p:blipFill>
        <p:spPr>
          <a:xfrm>
            <a:off x="10058400" y="2563975"/>
            <a:ext cx="2035640" cy="2581275"/>
          </a:xfrm>
          <a:prstGeom prst="rect">
            <a:avLst/>
          </a:prstGeom>
        </p:spPr>
      </p:pic>
      <p:cxnSp>
        <p:nvCxnSpPr>
          <p:cNvPr id="40" name="Straight Connector 10"/>
          <p:cNvCxnSpPr>
            <a:endCxn id="38" idx="0"/>
          </p:cNvCxnSpPr>
          <p:nvPr/>
        </p:nvCxnSpPr>
        <p:spPr>
          <a:xfrm>
            <a:off x="8096250" y="1988737"/>
            <a:ext cx="2979970" cy="575238"/>
          </a:xfrm>
          <a:prstGeom prst="line">
            <a:avLst/>
          </a:prstGeom>
          <a:ln w="57150">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ZoneTexte 41"/>
          <p:cNvSpPr txBox="1"/>
          <p:nvPr/>
        </p:nvSpPr>
        <p:spPr>
          <a:xfrm>
            <a:off x="10428893" y="1781995"/>
            <a:ext cx="1495425" cy="629850"/>
          </a:xfrm>
          <a:prstGeom prst="rect">
            <a:avLst/>
          </a:prstGeom>
          <a:noFill/>
        </p:spPr>
        <p:txBody>
          <a:bodyPr wrap="square" lIns="182880" tIns="146304" rIns="182880" bIns="146304" rtlCol="0">
            <a:spAutoFit/>
          </a:bodyPr>
          <a:lstStyle/>
          <a:p>
            <a:pPr>
              <a:lnSpc>
                <a:spcPct val="90000"/>
              </a:lnSpc>
              <a:spcAft>
                <a:spcPts val="600"/>
              </a:spcAft>
            </a:pPr>
            <a:r>
              <a:rPr lang="fr-FR" sz="2400" dirty="0" smtClean="0">
                <a:gradFill>
                  <a:gsLst>
                    <a:gs pos="2917">
                      <a:schemeClr val="tx1"/>
                    </a:gs>
                    <a:gs pos="30000">
                      <a:schemeClr val="tx1"/>
                    </a:gs>
                  </a:gsLst>
                  <a:lin ang="5400000" scaled="0"/>
                </a:gradFill>
              </a:rPr>
              <a:t>Ecran</a:t>
            </a:r>
          </a:p>
        </p:txBody>
      </p:sp>
      <p:sp>
        <p:nvSpPr>
          <p:cNvPr id="6" name="Rectangle 5"/>
          <p:cNvSpPr/>
          <p:nvPr/>
        </p:nvSpPr>
        <p:spPr>
          <a:xfrm>
            <a:off x="6871248" y="6345181"/>
            <a:ext cx="5320752" cy="369332"/>
          </a:xfrm>
          <a:prstGeom prst="rect">
            <a:avLst/>
          </a:prstGeom>
        </p:spPr>
        <p:txBody>
          <a:bodyPr wrap="none">
            <a:spAutoFit/>
          </a:bodyPr>
          <a:lstStyle/>
          <a:p>
            <a:r>
              <a:rPr lang="en-US" dirty="0">
                <a:solidFill>
                  <a:srgbClr val="000000"/>
                </a:solidFill>
                <a:latin typeface="Segoe UI" panose="020B0502040204020203" pitchFamily="34" charset="0"/>
                <a:hlinkClick r:id="rId7"/>
              </a:rPr>
              <a:t>https://github.com/neotechsolutions/evenements</a:t>
            </a:r>
            <a:r>
              <a:rPr lang="en-US" dirty="0" smtClean="0">
                <a:solidFill>
                  <a:srgbClr val="000000"/>
                </a:solidFill>
                <a:latin typeface="Segoe UI" panose="020B0502040204020203" pitchFamily="34" charset="0"/>
                <a:hlinkClick r:id="rId7"/>
              </a:rPr>
              <a:t>/</a:t>
            </a:r>
            <a:endParaRPr lang="en-US" dirty="0" smtClean="0">
              <a:solidFill>
                <a:srgbClr val="000000"/>
              </a:solidFill>
              <a:latin typeface="Segoe UI" panose="020B0502040204020203" pitchFamily="34" charset="0"/>
            </a:endParaRPr>
          </a:p>
        </p:txBody>
      </p:sp>
      <p:pic>
        <p:nvPicPr>
          <p:cNvPr id="7" name="Imag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9380" y="6303893"/>
            <a:ext cx="677863" cy="451908"/>
          </a:xfrm>
          <a:prstGeom prst="rect">
            <a:avLst/>
          </a:prstGeom>
        </p:spPr>
      </p:pic>
    </p:spTree>
    <p:extLst>
      <p:ext uri="{BB962C8B-B14F-4D97-AF65-F5344CB8AC3E}">
        <p14:creationId xmlns:p14="http://schemas.microsoft.com/office/powerpoint/2010/main" val="4060942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30" grpId="0" animBg="1"/>
      <p:bldP spid="4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32780"/>
            <a:ext cx="5622019" cy="3159040"/>
          </a:xfrm>
          <a:prstGeom prst="rect">
            <a:avLst/>
          </a:prstGeom>
          <a:noFill/>
          <a:ln>
            <a:noFill/>
          </a:ln>
        </p:spPr>
      </p:pic>
      <p:sp>
        <p:nvSpPr>
          <p:cNvPr id="4" name="Rectangle 3"/>
          <p:cNvSpPr/>
          <p:nvPr/>
        </p:nvSpPr>
        <p:spPr>
          <a:xfrm>
            <a:off x="5622019" y="1632780"/>
            <a:ext cx="6569982" cy="3155373"/>
          </a:xfrm>
          <a:prstGeom prst="rect">
            <a:avLst/>
          </a:prstGeom>
          <a:solidFill>
            <a:srgbClr val="9B4F96"/>
          </a:solidFill>
          <a:ln w="12700" cap="flat" cmpd="sng" algn="ctr">
            <a:noFill/>
            <a:prstDash val="solid"/>
            <a:miter lim="800000"/>
          </a:ln>
          <a:effectLst/>
        </p:spPr>
        <p:txBody>
          <a:bodyPr rtlCol="0" anchor="ctr"/>
          <a:lstStyle/>
          <a:p>
            <a:pPr algn="ctr">
              <a:defRPr/>
            </a:pPr>
            <a:r>
              <a:rPr lang="fr-FR" sz="4400" kern="0" dirty="0" smtClean="0">
                <a:solidFill>
                  <a:prstClr val="white"/>
                </a:solidFill>
                <a:latin typeface="Segoe UI Light" panose="020B0502040204020203" pitchFamily="34" charset="0"/>
                <a:cs typeface="Segoe UI Light" panose="020B0502040204020203" pitchFamily="34" charset="0"/>
              </a:rPr>
              <a:t>Dev Center</a:t>
            </a:r>
            <a:endParaRPr lang="fr-FR" kern="0" dirty="0" smtClean="0">
              <a:solidFill>
                <a:prstClr val="white"/>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93188022"/>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fr-FR"/>
          </a:p>
        </p:txBody>
      </p:sp>
      <p:pic>
        <p:nvPicPr>
          <p:cNvPr id="6" name="Picture 5"/>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91839272"/>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One Windows Dev Center</a:t>
            </a:r>
          </a:p>
        </p:txBody>
      </p:sp>
      <p:sp>
        <p:nvSpPr>
          <p:cNvPr id="4" name="Content Placeholder 3"/>
          <p:cNvSpPr>
            <a:spLocks noGrp="1"/>
          </p:cNvSpPr>
          <p:nvPr>
            <p:ph type="body" sz="quarter" idx="11"/>
          </p:nvPr>
        </p:nvSpPr>
        <p:spPr>
          <a:xfrm>
            <a:off x="6184960" y="1717008"/>
            <a:ext cx="6007041" cy="3545979"/>
          </a:xfrm>
        </p:spPr>
        <p:txBody>
          <a:bodyPr/>
          <a:lstStyle/>
          <a:p>
            <a:pPr marL="0" indent="0"/>
            <a:r>
              <a:rPr lang="en-US" sz="2745" dirty="0">
                <a:latin typeface="+mj-lt"/>
              </a:rPr>
              <a:t>One destination for supporting all Windows platforms</a:t>
            </a:r>
          </a:p>
          <a:p>
            <a:pPr marL="448193" indent="-448193">
              <a:buFont typeface="Wingdings" panose="05000000000000000000" pitchFamily="2" charset="2"/>
              <a:buChar char="ü"/>
            </a:pPr>
            <a:r>
              <a:rPr lang="en-US" sz="2745" dirty="0">
                <a:latin typeface="+mj-lt"/>
              </a:rPr>
              <a:t>One registration</a:t>
            </a:r>
          </a:p>
          <a:p>
            <a:pPr marL="448193" indent="-448193">
              <a:buFont typeface="Wingdings" panose="05000000000000000000" pitchFamily="2" charset="2"/>
              <a:buChar char="ü"/>
            </a:pPr>
            <a:r>
              <a:rPr lang="en-US" sz="2745" dirty="0">
                <a:latin typeface="+mj-lt"/>
              </a:rPr>
              <a:t>One app submission</a:t>
            </a:r>
          </a:p>
          <a:p>
            <a:pPr marL="448193" indent="-448193">
              <a:buFont typeface="Wingdings" panose="05000000000000000000" pitchFamily="2" charset="2"/>
              <a:buChar char="ü"/>
            </a:pPr>
            <a:r>
              <a:rPr lang="en-US" sz="2745" dirty="0">
                <a:latin typeface="+mj-lt"/>
              </a:rPr>
              <a:t>Customer acquisition</a:t>
            </a:r>
          </a:p>
          <a:p>
            <a:pPr marL="448193" indent="-448193">
              <a:buFont typeface="Wingdings" panose="05000000000000000000" pitchFamily="2" charset="2"/>
              <a:buChar char="ü"/>
            </a:pPr>
            <a:r>
              <a:rPr lang="en-US" sz="2745" dirty="0">
                <a:latin typeface="+mj-lt"/>
              </a:rPr>
              <a:t>Customer engagement</a:t>
            </a:r>
          </a:p>
          <a:p>
            <a:pPr marL="448193" indent="-448193">
              <a:buFont typeface="Wingdings" panose="05000000000000000000" pitchFamily="2" charset="2"/>
              <a:buChar char="ü"/>
            </a:pPr>
            <a:r>
              <a:rPr lang="en-US" sz="2745" dirty="0">
                <a:latin typeface="+mj-lt"/>
              </a:rPr>
              <a:t>Powerful monetization</a:t>
            </a:r>
          </a:p>
          <a:p>
            <a:pPr marL="448193" indent="-448193">
              <a:buFont typeface="Wingdings" panose="05000000000000000000" pitchFamily="2" charset="2"/>
              <a:buChar char="ü"/>
            </a:pPr>
            <a:r>
              <a:rPr lang="en-US" sz="2745" dirty="0">
                <a:latin typeface="+mj-lt"/>
              </a:rPr>
              <a:t>Rich analytics</a:t>
            </a:r>
          </a:p>
          <a:p>
            <a:pPr marL="448193" indent="-448193">
              <a:buFont typeface="Wingdings" panose="05000000000000000000" pitchFamily="2" charset="2"/>
              <a:buChar char="ü"/>
            </a:pPr>
            <a:r>
              <a:rPr lang="en-US" sz="2745" dirty="0">
                <a:latin typeface="+mj-lt"/>
              </a:rPr>
              <a:t>One payout</a:t>
            </a:r>
          </a:p>
          <a:p>
            <a:pPr marL="0" indent="0"/>
            <a:endParaRPr lang="en-US" sz="2745" dirty="0"/>
          </a:p>
          <a:p>
            <a:pPr marL="0" indent="0"/>
            <a:r>
              <a:rPr lang="en-US" sz="2745" dirty="0">
                <a:solidFill>
                  <a:schemeClr val="accent2"/>
                </a:solidFill>
                <a:latin typeface="+mj-lt"/>
              </a:rPr>
              <a:t>Preview available now!</a:t>
            </a:r>
            <a:endParaRPr lang="en-US" sz="2745" b="1" dirty="0">
              <a:solidFill>
                <a:schemeClr val="accent2"/>
              </a:solidFill>
              <a:latin typeface="+mj-lt"/>
            </a:endParaRPr>
          </a:p>
        </p:txBody>
      </p:sp>
      <p:sp>
        <p:nvSpPr>
          <p:cNvPr id="8" name="Rectangle 7"/>
          <p:cNvSpPr/>
          <p:nvPr/>
        </p:nvSpPr>
        <p:spPr>
          <a:xfrm>
            <a:off x="121445" y="6342381"/>
            <a:ext cx="2209580" cy="362072"/>
          </a:xfrm>
          <a:prstGeom prst="rect">
            <a:avLst/>
          </a:prstGeom>
        </p:spPr>
        <p:txBody>
          <a:bodyPr wrap="none">
            <a:spAutoFit/>
          </a:bodyPr>
          <a:lstStyle/>
          <a:p>
            <a:r>
              <a:rPr lang="en-US" sz="1765" i="1" dirty="0">
                <a:solidFill>
                  <a:srgbClr val="404040"/>
                </a:solidFill>
                <a:latin typeface="Segoe UI Light"/>
              </a:rPr>
              <a:t>DEV.WINDOWS.COM</a:t>
            </a:r>
          </a:p>
        </p:txBody>
      </p:sp>
      <p:pic>
        <p:nvPicPr>
          <p:cNvPr id="6" name="Picture 5"/>
          <p:cNvPicPr>
            <a:picLocks noChangeAspect="1"/>
          </p:cNvPicPr>
          <p:nvPr/>
        </p:nvPicPr>
        <p:blipFill>
          <a:blip r:embed="rId3"/>
          <a:stretch>
            <a:fillRect/>
          </a:stretch>
        </p:blipFill>
        <p:spPr>
          <a:xfrm>
            <a:off x="194536" y="1717008"/>
            <a:ext cx="5754934" cy="3924229"/>
          </a:xfrm>
          <a:prstGeom prst="rect">
            <a:avLst/>
          </a:prstGeom>
        </p:spPr>
      </p:pic>
    </p:spTree>
    <p:extLst>
      <p:ext uri="{BB962C8B-B14F-4D97-AF65-F5344CB8AC3E}">
        <p14:creationId xmlns:p14="http://schemas.microsoft.com/office/powerpoint/2010/main" val="4113795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 calcmode="lin" valueType="num">
                                      <p:cBhvr additive="base">
                                        <p:cTn id="21"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additive="base">
                                        <p:cTn id="43"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p:txBody>
          <a:bodyPr/>
          <a:lstStyle/>
          <a:p>
            <a:endParaRPr lang="en-US" dirty="0"/>
          </a:p>
          <a:p>
            <a:r>
              <a:rPr lang="en-US" dirty="0"/>
              <a:t>Microsoft Advertising ready</a:t>
            </a:r>
          </a:p>
          <a:p>
            <a:endParaRPr lang="en-US" dirty="0"/>
          </a:p>
          <a:p>
            <a:r>
              <a:rPr lang="en-US" dirty="0"/>
              <a:t>Simplified tax registration</a:t>
            </a:r>
          </a:p>
          <a:p>
            <a:endParaRPr lang="en-US" dirty="0"/>
          </a:p>
          <a:p>
            <a:r>
              <a:rPr lang="en-US" i="1" dirty="0"/>
              <a:t>Multi user accounts and roles</a:t>
            </a:r>
          </a:p>
        </p:txBody>
      </p:sp>
      <p:sp>
        <p:nvSpPr>
          <p:cNvPr id="5" name="Title 4"/>
          <p:cNvSpPr>
            <a:spLocks noGrp="1"/>
          </p:cNvSpPr>
          <p:nvPr>
            <p:ph type="title"/>
          </p:nvPr>
        </p:nvSpPr>
        <p:spPr/>
        <p:txBody>
          <a:bodyPr/>
          <a:lstStyle/>
          <a:p>
            <a:r>
              <a:rPr lang="en-US" dirty="0" smtClean="0"/>
              <a:t>One registration</a:t>
            </a:r>
            <a:endParaRPr lang="en-US" dirty="0"/>
          </a:p>
        </p:txBody>
      </p:sp>
      <p:sp>
        <p:nvSpPr>
          <p:cNvPr id="4" name="Picture Placeholder 3"/>
          <p:cNvSpPr>
            <a:spLocks noGrp="1"/>
          </p:cNvSpPr>
          <p:nvPr>
            <p:ph type="pic" sz="quarter" idx="16"/>
          </p:nvPr>
        </p:nvSpPr>
        <p:spPr>
          <a:xfrm>
            <a:off x="269240" y="1506170"/>
            <a:ext cx="3854627" cy="3845662"/>
          </a:xfrm>
        </p:spPr>
      </p:sp>
      <p:grpSp>
        <p:nvGrpSpPr>
          <p:cNvPr id="8" name="Group 2"/>
          <p:cNvGrpSpPr/>
          <p:nvPr/>
        </p:nvGrpSpPr>
        <p:grpSpPr>
          <a:xfrm>
            <a:off x="590459" y="1822906"/>
            <a:ext cx="3212189" cy="3212189"/>
            <a:chOff x="5913437" y="2143919"/>
            <a:chExt cx="3276600" cy="3276600"/>
          </a:xfrm>
        </p:grpSpPr>
        <p:sp>
          <p:nvSpPr>
            <p:cNvPr id="9" name="Oval 8"/>
            <p:cNvSpPr/>
            <p:nvPr/>
          </p:nvSpPr>
          <p:spPr bwMode="auto">
            <a:xfrm>
              <a:off x="5913437" y="2143919"/>
              <a:ext cx="3276600" cy="3276600"/>
            </a:xfrm>
            <a:prstGeom prst="ellipse">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7285037" y="3248819"/>
              <a:ext cx="533400" cy="533400"/>
            </a:xfrm>
            <a:prstGeom prst="ellipse">
              <a:avLst/>
            </a:prstGeom>
            <a:solidFill>
              <a:schemeClr val="bg2"/>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p:nvSpPr>
          <p:spPr bwMode="auto">
            <a:xfrm>
              <a:off x="7170737" y="3782219"/>
              <a:ext cx="762000" cy="762000"/>
            </a:xfrm>
            <a:prstGeom prst="ellipse">
              <a:avLst/>
            </a:prstGeom>
            <a:solidFill>
              <a:schemeClr val="bg2"/>
            </a:solid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6980237" y="4125118"/>
              <a:ext cx="1219200" cy="588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81151355"/>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5545831" y="1506170"/>
            <a:ext cx="6349680" cy="3845662"/>
          </a:xfrm>
        </p:spPr>
        <p:txBody>
          <a:bodyPr>
            <a:normAutofit lnSpcReduction="10000"/>
          </a:bodyPr>
          <a:lstStyle/>
          <a:p>
            <a:r>
              <a:rPr lang="en-US" dirty="0"/>
              <a:t>One set of Store Certification policies</a:t>
            </a:r>
          </a:p>
          <a:p>
            <a:endParaRPr lang="en-US" dirty="0"/>
          </a:p>
          <a:p>
            <a:r>
              <a:rPr lang="en-US"/>
              <a:t>Windows-Age </a:t>
            </a:r>
            <a:r>
              <a:rPr lang="en-US" smtClean="0"/>
              <a:t>Ratings </a:t>
            </a:r>
            <a:r>
              <a:rPr lang="en-US" dirty="0"/>
              <a:t>required for all applications</a:t>
            </a:r>
          </a:p>
          <a:p>
            <a:endParaRPr lang="en-US" dirty="0"/>
          </a:p>
          <a:p>
            <a:r>
              <a:rPr lang="en-US" dirty="0"/>
              <a:t>Quick Turnaround time</a:t>
            </a:r>
          </a:p>
          <a:p>
            <a:endParaRPr lang="en-US" dirty="0"/>
          </a:p>
        </p:txBody>
      </p:sp>
      <p:sp>
        <p:nvSpPr>
          <p:cNvPr id="7" name="Title 6"/>
          <p:cNvSpPr>
            <a:spLocks noGrp="1"/>
          </p:cNvSpPr>
          <p:nvPr>
            <p:ph type="title"/>
          </p:nvPr>
        </p:nvSpPr>
        <p:spPr/>
        <p:txBody>
          <a:bodyPr/>
          <a:lstStyle/>
          <a:p>
            <a:r>
              <a:rPr lang="en-US" dirty="0" smtClean="0"/>
              <a:t>Store certification</a:t>
            </a:r>
            <a:endParaRPr lang="en-US" dirty="0"/>
          </a:p>
        </p:txBody>
      </p:sp>
      <p:pic>
        <p:nvPicPr>
          <p:cNvPr id="13" name="Picture 12"/>
          <p:cNvPicPr>
            <a:picLocks noChangeAspect="1"/>
          </p:cNvPicPr>
          <p:nvPr/>
        </p:nvPicPr>
        <p:blipFill rotWithShape="1">
          <a:blip r:embed="rId3"/>
          <a:srcRect t="26769" r="47853"/>
          <a:stretch/>
        </p:blipFill>
        <p:spPr>
          <a:xfrm>
            <a:off x="-4669" y="1498388"/>
            <a:ext cx="5044958" cy="3125845"/>
          </a:xfrm>
          <a:prstGeom prst="rect">
            <a:avLst/>
          </a:prstGeom>
        </p:spPr>
      </p:pic>
    </p:spTree>
    <p:extLst>
      <p:ext uri="{BB962C8B-B14F-4D97-AF65-F5344CB8AC3E}">
        <p14:creationId xmlns:p14="http://schemas.microsoft.com/office/powerpoint/2010/main" val="2021771818"/>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a:xfrm>
            <a:off x="5545831" y="1506170"/>
            <a:ext cx="6349680" cy="3845662"/>
          </a:xfrm>
        </p:spPr>
        <p:txBody>
          <a:bodyPr>
            <a:normAutofit fontScale="85000" lnSpcReduction="20000"/>
          </a:bodyPr>
          <a:lstStyle/>
          <a:p>
            <a:r>
              <a:rPr lang="en-US" dirty="0"/>
              <a:t>Promote your apps</a:t>
            </a:r>
          </a:p>
          <a:p>
            <a:pPr marL="560241" indent="-560241">
              <a:buFont typeface="Wingdings" panose="05000000000000000000" pitchFamily="2" charset="2"/>
              <a:buChar char="ü"/>
            </a:pPr>
            <a:r>
              <a:rPr lang="en-US" dirty="0"/>
              <a:t>Campaigns</a:t>
            </a:r>
          </a:p>
          <a:p>
            <a:pPr marL="560241" indent="-560241">
              <a:buFont typeface="Wingdings" panose="05000000000000000000" pitchFamily="2" charset="2"/>
              <a:buChar char="ü"/>
            </a:pPr>
            <a:r>
              <a:rPr lang="en-US" dirty="0"/>
              <a:t>House ads</a:t>
            </a:r>
          </a:p>
          <a:p>
            <a:pPr marL="560241" indent="-560241">
              <a:buFont typeface="Wingdings" panose="05000000000000000000" pitchFamily="2" charset="2"/>
              <a:buChar char="ü"/>
            </a:pPr>
            <a:r>
              <a:rPr lang="en-US" dirty="0"/>
              <a:t>App install ads</a:t>
            </a:r>
          </a:p>
          <a:p>
            <a:endParaRPr lang="en-US" dirty="0"/>
          </a:p>
          <a:p>
            <a:r>
              <a:rPr lang="en-US" dirty="0"/>
              <a:t>Promotional </a:t>
            </a:r>
            <a:r>
              <a:rPr lang="en-US" dirty="0" smtClean="0"/>
              <a:t>codes</a:t>
            </a:r>
            <a:endParaRPr lang="en-US" dirty="0"/>
          </a:p>
          <a:p>
            <a:endParaRPr lang="en-US" dirty="0"/>
          </a:p>
          <a:p>
            <a:r>
              <a:rPr lang="en-US" dirty="0"/>
              <a:t>Channels and conversions report</a:t>
            </a:r>
          </a:p>
          <a:p>
            <a:endParaRPr lang="en-US" dirty="0"/>
          </a:p>
        </p:txBody>
      </p:sp>
      <p:sp>
        <p:nvSpPr>
          <p:cNvPr id="7" name="Title 6"/>
          <p:cNvSpPr>
            <a:spLocks noGrp="1"/>
          </p:cNvSpPr>
          <p:nvPr>
            <p:ph type="title"/>
          </p:nvPr>
        </p:nvSpPr>
        <p:spPr/>
        <p:txBody>
          <a:bodyPr/>
          <a:lstStyle/>
          <a:p>
            <a:r>
              <a:rPr lang="en-US" dirty="0" smtClean="0"/>
              <a:t>Customer acquisition</a:t>
            </a:r>
            <a:endParaRPr lang="en-US" dirty="0"/>
          </a:p>
        </p:txBody>
      </p:sp>
      <p:pic>
        <p:nvPicPr>
          <p:cNvPr id="5"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252" y="1586744"/>
            <a:ext cx="672319" cy="546591"/>
          </a:xfrm>
          <a:prstGeom prst="rect">
            <a:avLst/>
          </a:prstGeom>
        </p:spPr>
      </p:pic>
      <p:pic>
        <p:nvPicPr>
          <p:cNvPr id="6"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513" y="2681005"/>
            <a:ext cx="1422599" cy="546591"/>
          </a:xfrm>
          <a:prstGeom prst="rect">
            <a:avLst/>
          </a:prstGeom>
        </p:spPr>
      </p:pic>
      <p:pic>
        <p:nvPicPr>
          <p:cNvPr id="9"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84" y="3636680"/>
            <a:ext cx="754976" cy="754976"/>
          </a:xfrm>
          <a:prstGeom prst="rect">
            <a:avLst/>
          </a:prstGeom>
        </p:spPr>
      </p:pic>
      <p:pic>
        <p:nvPicPr>
          <p:cNvPr id="10"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5159" y="4719107"/>
            <a:ext cx="601235" cy="601235"/>
          </a:xfrm>
          <a:prstGeom prst="rect">
            <a:avLst/>
          </a:prstGeom>
        </p:spPr>
      </p:pic>
      <p:pic>
        <p:nvPicPr>
          <p:cNvPr id="11" name="Picture 2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914847" y="2599557"/>
            <a:ext cx="1083180" cy="1157882"/>
          </a:xfrm>
          <a:prstGeom prst="rect">
            <a:avLst/>
          </a:prstGeom>
        </p:spPr>
      </p:pic>
      <p:cxnSp>
        <p:nvCxnSpPr>
          <p:cNvPr id="12" name="Straight Arrow Connector 25"/>
          <p:cNvCxnSpPr/>
          <p:nvPr/>
        </p:nvCxnSpPr>
        <p:spPr>
          <a:xfrm>
            <a:off x="1173357" y="1899541"/>
            <a:ext cx="2598489" cy="8661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26"/>
          <p:cNvCxnSpPr/>
          <p:nvPr/>
        </p:nvCxnSpPr>
        <p:spPr>
          <a:xfrm>
            <a:off x="2036870" y="3032935"/>
            <a:ext cx="1750476" cy="144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27"/>
          <p:cNvCxnSpPr/>
          <p:nvPr/>
        </p:nvCxnSpPr>
        <p:spPr>
          <a:xfrm flipV="1">
            <a:off x="1858464" y="3874708"/>
            <a:ext cx="1977757" cy="11520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28"/>
          <p:cNvSpPr/>
          <p:nvPr/>
        </p:nvSpPr>
        <p:spPr>
          <a:xfrm rot="1089328">
            <a:off x="1958373" y="2051979"/>
            <a:ext cx="1142932" cy="271554"/>
          </a:xfrm>
          <a:prstGeom prst="rect">
            <a:avLst/>
          </a:prstGeom>
        </p:spPr>
        <p:txBody>
          <a:bodyPr wrap="square">
            <a:spAutoFit/>
          </a:bodyPr>
          <a:lstStyle/>
          <a:p>
            <a:r>
              <a:rPr lang="en-US" sz="1176" dirty="0">
                <a:solidFill>
                  <a:srgbClr val="C00000"/>
                </a:solidFill>
                <a:latin typeface="Consolas" panose="020B0609020204030204" pitchFamily="49" charset="0"/>
                <a:cs typeface="Consolas" panose="020B0609020204030204" pitchFamily="49" charset="0"/>
              </a:rPr>
              <a:t>twitter</a:t>
            </a:r>
            <a:endParaRPr lang="en-US" sz="1176" dirty="0">
              <a:solidFill>
                <a:srgbClr val="404040"/>
              </a:solidFill>
            </a:endParaRPr>
          </a:p>
        </p:txBody>
      </p:sp>
      <p:sp>
        <p:nvSpPr>
          <p:cNvPr id="16" name="Rectangle 29"/>
          <p:cNvSpPr/>
          <p:nvPr/>
        </p:nvSpPr>
        <p:spPr>
          <a:xfrm rot="20820984">
            <a:off x="1620308" y="3572142"/>
            <a:ext cx="2148496" cy="271554"/>
          </a:xfrm>
          <a:prstGeom prst="rect">
            <a:avLst/>
          </a:prstGeom>
        </p:spPr>
        <p:txBody>
          <a:bodyPr wrap="square">
            <a:spAutoFit/>
          </a:bodyPr>
          <a:lstStyle/>
          <a:p>
            <a:r>
              <a:rPr lang="en-US" sz="1176" dirty="0">
                <a:solidFill>
                  <a:srgbClr val="C00000"/>
                </a:solidFill>
                <a:latin typeface="Consolas" panose="020B0609020204030204" pitchFamily="49" charset="0"/>
                <a:cs typeface="Consolas" panose="020B0609020204030204" pitchFamily="49" charset="0"/>
              </a:rPr>
              <a:t>Dec2015Newsletter</a:t>
            </a:r>
            <a:endParaRPr lang="en-US" sz="1176" dirty="0">
              <a:solidFill>
                <a:srgbClr val="404040"/>
              </a:solidFill>
            </a:endParaRPr>
          </a:p>
        </p:txBody>
      </p:sp>
      <p:sp>
        <p:nvSpPr>
          <p:cNvPr id="17" name="Rectangle 30"/>
          <p:cNvSpPr/>
          <p:nvPr/>
        </p:nvSpPr>
        <p:spPr>
          <a:xfrm>
            <a:off x="2483203" y="2812295"/>
            <a:ext cx="1358323" cy="271554"/>
          </a:xfrm>
          <a:prstGeom prst="rect">
            <a:avLst/>
          </a:prstGeom>
        </p:spPr>
        <p:txBody>
          <a:bodyPr wrap="square">
            <a:spAutoFit/>
          </a:bodyPr>
          <a:lstStyle/>
          <a:p>
            <a:r>
              <a:rPr lang="en-US" sz="1176" dirty="0">
                <a:solidFill>
                  <a:srgbClr val="C00000"/>
                </a:solidFill>
                <a:latin typeface="Consolas" panose="020B0609020204030204" pitchFamily="49" charset="0"/>
                <a:cs typeface="Consolas" panose="020B0609020204030204" pitchFamily="49" charset="0"/>
              </a:rPr>
              <a:t>search</a:t>
            </a:r>
            <a:endParaRPr lang="en-US" sz="1176" dirty="0">
              <a:solidFill>
                <a:srgbClr val="404040"/>
              </a:solidFill>
            </a:endParaRPr>
          </a:p>
        </p:txBody>
      </p:sp>
      <p:sp>
        <p:nvSpPr>
          <p:cNvPr id="18" name="Rectangle 31"/>
          <p:cNvSpPr/>
          <p:nvPr/>
        </p:nvSpPr>
        <p:spPr>
          <a:xfrm rot="19765869">
            <a:off x="1981412" y="4333224"/>
            <a:ext cx="1142932" cy="271554"/>
          </a:xfrm>
          <a:prstGeom prst="rect">
            <a:avLst/>
          </a:prstGeom>
        </p:spPr>
        <p:txBody>
          <a:bodyPr wrap="square">
            <a:spAutoFit/>
          </a:bodyPr>
          <a:lstStyle/>
          <a:p>
            <a:r>
              <a:rPr lang="en-US" sz="1176" dirty="0">
                <a:solidFill>
                  <a:srgbClr val="C00000"/>
                </a:solidFill>
                <a:latin typeface="Consolas" panose="020B0609020204030204" pitchFamily="49" charset="0"/>
                <a:cs typeface="Consolas" panose="020B0609020204030204" pitchFamily="49" charset="0"/>
              </a:rPr>
              <a:t>myBlog1209</a:t>
            </a:r>
            <a:endParaRPr lang="en-US" sz="1176" dirty="0">
              <a:solidFill>
                <a:srgbClr val="404040"/>
              </a:solidFill>
            </a:endParaRPr>
          </a:p>
        </p:txBody>
      </p:sp>
      <p:pic>
        <p:nvPicPr>
          <p:cNvPr id="19" name="Picture 32"/>
          <p:cNvPicPr>
            <a:picLocks noChangeAspect="1"/>
          </p:cNvPicPr>
          <p:nvPr/>
        </p:nvPicPr>
        <p:blipFill rotWithShape="1">
          <a:blip r:embed="rId8">
            <a:clrChange>
              <a:clrFrom>
                <a:srgbClr val="FFFFFF"/>
              </a:clrFrom>
              <a:clrTo>
                <a:srgbClr val="FFFFFF">
                  <a:alpha val="0"/>
                </a:srgbClr>
              </a:clrTo>
            </a:clrChange>
          </a:blip>
          <a:srcRect r="68346"/>
          <a:stretch/>
        </p:blipFill>
        <p:spPr>
          <a:xfrm>
            <a:off x="1991782" y="5595360"/>
            <a:ext cx="620709" cy="597617"/>
          </a:xfrm>
          <a:prstGeom prst="rect">
            <a:avLst/>
          </a:prstGeom>
        </p:spPr>
      </p:pic>
      <p:cxnSp>
        <p:nvCxnSpPr>
          <p:cNvPr id="20" name="Straight Arrow Connector 33"/>
          <p:cNvCxnSpPr/>
          <p:nvPr/>
        </p:nvCxnSpPr>
        <p:spPr>
          <a:xfrm flipV="1">
            <a:off x="2629124" y="4047401"/>
            <a:ext cx="1372687" cy="16973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34"/>
          <p:cNvSpPr/>
          <p:nvPr/>
        </p:nvSpPr>
        <p:spPr>
          <a:xfrm rot="18508496">
            <a:off x="2563238" y="4795848"/>
            <a:ext cx="1142932" cy="271554"/>
          </a:xfrm>
          <a:prstGeom prst="rect">
            <a:avLst/>
          </a:prstGeom>
        </p:spPr>
        <p:txBody>
          <a:bodyPr wrap="square">
            <a:spAutoFit/>
          </a:bodyPr>
          <a:lstStyle/>
          <a:p>
            <a:r>
              <a:rPr lang="en-US" sz="1176" dirty="0" err="1">
                <a:solidFill>
                  <a:srgbClr val="C00000"/>
                </a:solidFill>
                <a:latin typeface="Consolas" panose="020B0609020204030204" pitchFamily="49" charset="0"/>
                <a:cs typeface="Consolas" panose="020B0609020204030204" pitchFamily="49" charset="0"/>
              </a:rPr>
              <a:t>userxxxx</a:t>
            </a:r>
            <a:endParaRPr lang="en-US" sz="1176" dirty="0">
              <a:solidFill>
                <a:srgbClr val="404040"/>
              </a:solidFill>
            </a:endParaRPr>
          </a:p>
        </p:txBody>
      </p:sp>
      <p:cxnSp>
        <p:nvCxnSpPr>
          <p:cNvPr id="25" name="Straight Arrow Connector 35"/>
          <p:cNvCxnSpPr/>
          <p:nvPr/>
        </p:nvCxnSpPr>
        <p:spPr>
          <a:xfrm flipV="1">
            <a:off x="1528006" y="3580048"/>
            <a:ext cx="2259340" cy="51451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466173"/>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5848905" y="3006148"/>
            <a:ext cx="7171401" cy="896425"/>
          </a:xfrm>
        </p:spPr>
        <p:txBody>
          <a:bodyPr/>
          <a:lstStyle/>
          <a:p>
            <a:endParaRPr lang="en-US" dirty="0"/>
          </a:p>
          <a:p>
            <a:endParaRPr lang="en-US" dirty="0"/>
          </a:p>
          <a:p>
            <a:r>
              <a:rPr lang="en-US" dirty="0"/>
              <a:t>Assess</a:t>
            </a:r>
          </a:p>
          <a:p>
            <a:pPr marL="560241" indent="-560241">
              <a:buFont typeface="Wingdings" panose="05000000000000000000" pitchFamily="2" charset="2"/>
              <a:buChar char="ü"/>
            </a:pPr>
            <a:r>
              <a:rPr lang="en-US" dirty="0"/>
              <a:t>	</a:t>
            </a:r>
            <a:r>
              <a:rPr lang="en-US" sz="3039" dirty="0"/>
              <a:t>Trend analysis 	</a:t>
            </a:r>
          </a:p>
          <a:p>
            <a:pPr marL="560241" indent="-560241">
              <a:buFont typeface="Wingdings" panose="05000000000000000000" pitchFamily="2" charset="2"/>
              <a:buChar char="ü"/>
            </a:pPr>
            <a:r>
              <a:rPr lang="en-US" dirty="0"/>
              <a:t>	</a:t>
            </a:r>
            <a:r>
              <a:rPr lang="en-US" sz="3039" dirty="0"/>
              <a:t>Auto translated reviews</a:t>
            </a:r>
          </a:p>
          <a:p>
            <a:r>
              <a:rPr lang="en-US" dirty="0"/>
              <a:t>	</a:t>
            </a:r>
          </a:p>
          <a:p>
            <a:r>
              <a:rPr lang="en-US" dirty="0"/>
              <a:t>Engage</a:t>
            </a:r>
          </a:p>
          <a:p>
            <a:pPr marL="560241" indent="-560241">
              <a:buFont typeface="Wingdings" panose="05000000000000000000" pitchFamily="2" charset="2"/>
              <a:buChar char="ü"/>
            </a:pPr>
            <a:r>
              <a:rPr lang="en-US" sz="3039" dirty="0"/>
              <a:t>Public and Private response </a:t>
            </a:r>
          </a:p>
          <a:p>
            <a:r>
              <a:rPr lang="en-US" dirty="0"/>
              <a:t/>
            </a:r>
            <a:br>
              <a:rPr lang="en-US" dirty="0"/>
            </a:br>
            <a:endParaRPr lang="en-US" dirty="0"/>
          </a:p>
          <a:p>
            <a:endParaRPr lang="en-US" sz="1961" dirty="0"/>
          </a:p>
          <a:p>
            <a:endParaRPr lang="en-US" dirty="0"/>
          </a:p>
        </p:txBody>
      </p:sp>
      <p:sp>
        <p:nvSpPr>
          <p:cNvPr id="2" name="Picture Placeholder 1"/>
          <p:cNvSpPr>
            <a:spLocks noGrp="1"/>
          </p:cNvSpPr>
          <p:nvPr>
            <p:ph type="pic" sz="quarter" idx="16"/>
          </p:nvPr>
        </p:nvSpPr>
        <p:spPr/>
      </p:sp>
      <p:sp>
        <p:nvSpPr>
          <p:cNvPr id="5" name="Title 4"/>
          <p:cNvSpPr>
            <a:spLocks noGrp="1"/>
          </p:cNvSpPr>
          <p:nvPr>
            <p:ph type="title"/>
          </p:nvPr>
        </p:nvSpPr>
        <p:spPr>
          <a:xfrm>
            <a:off x="268546" y="291514"/>
            <a:ext cx="11655840" cy="899537"/>
          </a:xfrm>
        </p:spPr>
        <p:txBody>
          <a:bodyPr/>
          <a:lstStyle/>
          <a:p>
            <a:r>
              <a:rPr lang="en-US" dirty="0" smtClean="0"/>
              <a:t>Customer engagement</a:t>
            </a:r>
            <a:endParaRPr lang="en-US" dirty="0"/>
          </a:p>
        </p:txBody>
      </p:sp>
      <p:pic>
        <p:nvPicPr>
          <p:cNvPr id="3" name="Picture 6"/>
          <p:cNvPicPr>
            <a:picLocks noChangeAspect="1"/>
          </p:cNvPicPr>
          <p:nvPr/>
        </p:nvPicPr>
        <p:blipFill>
          <a:blip r:embed="rId3"/>
          <a:stretch>
            <a:fillRect/>
          </a:stretch>
        </p:blipFill>
        <p:spPr>
          <a:xfrm>
            <a:off x="205533" y="1934959"/>
            <a:ext cx="5637203" cy="3036787"/>
          </a:xfrm>
          <a:prstGeom prst="rect">
            <a:avLst/>
          </a:prstGeom>
        </p:spPr>
      </p:pic>
    </p:spTree>
    <p:extLst>
      <p:ext uri="{BB962C8B-B14F-4D97-AF65-F5344CB8AC3E}">
        <p14:creationId xmlns:p14="http://schemas.microsoft.com/office/powerpoint/2010/main" val="1466179208"/>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751364" y="1412045"/>
            <a:ext cx="7171401" cy="5229144"/>
          </a:xfrm>
        </p:spPr>
        <p:txBody>
          <a:bodyPr>
            <a:normAutofit fontScale="77500" lnSpcReduction="20000"/>
          </a:bodyPr>
          <a:lstStyle/>
          <a:p>
            <a:r>
              <a:rPr lang="en-US" dirty="0"/>
              <a:t>Cross-sell physical and digital goods from your apps</a:t>
            </a:r>
          </a:p>
          <a:p>
            <a:endParaRPr lang="en-US" dirty="0"/>
          </a:p>
          <a:p>
            <a:r>
              <a:rPr lang="en-US" dirty="0"/>
              <a:t>Earn a </a:t>
            </a:r>
            <a:r>
              <a:rPr lang="en-US" b="1" dirty="0"/>
              <a:t>7% commission</a:t>
            </a:r>
            <a:r>
              <a:rPr lang="en-US" dirty="0"/>
              <a:t> on apps, games, music, movies and videos</a:t>
            </a:r>
          </a:p>
          <a:p>
            <a:endParaRPr lang="en-US" dirty="0"/>
          </a:p>
          <a:p>
            <a:r>
              <a:rPr lang="en-US" dirty="0"/>
              <a:t>Generous attribution window</a:t>
            </a:r>
          </a:p>
          <a:p>
            <a:pPr lvl="1">
              <a:buFont typeface="Wingdings" panose="05000000000000000000" pitchFamily="2" charset="2"/>
              <a:buChar char="ü"/>
            </a:pPr>
            <a:r>
              <a:rPr lang="en-US" sz="1961" dirty="0"/>
              <a:t>In-app purchases: 14 days!</a:t>
            </a:r>
          </a:p>
          <a:p>
            <a:pPr lvl="1">
              <a:buFont typeface="Wingdings" panose="05000000000000000000" pitchFamily="2" charset="2"/>
              <a:buChar char="ü"/>
            </a:pPr>
            <a:r>
              <a:rPr lang="en-US" sz="1961" dirty="0"/>
              <a:t>Subscriptions: 6 months of renewals!</a:t>
            </a:r>
          </a:p>
          <a:p>
            <a:pPr lvl="1">
              <a:buFont typeface="Wingdings" panose="05000000000000000000" pitchFamily="2" charset="2"/>
              <a:buChar char="ü"/>
            </a:pPr>
            <a:r>
              <a:rPr lang="en-US" sz="1961" dirty="0"/>
              <a:t>Paid downloads: 24 hours</a:t>
            </a:r>
          </a:p>
          <a:p>
            <a:pPr marL="336145" lvl="1" indent="0">
              <a:buNone/>
            </a:pPr>
            <a:endParaRPr lang="en-US" sz="1961" dirty="0"/>
          </a:p>
          <a:p>
            <a:r>
              <a:rPr lang="en-US" dirty="0"/>
              <a:t>Watch the channel 9 video for more details</a:t>
            </a:r>
          </a:p>
          <a:p>
            <a:endParaRPr lang="en-US" dirty="0"/>
          </a:p>
          <a:p>
            <a:r>
              <a:rPr lang="en-US" dirty="0"/>
              <a:t>Sign-up today: </a:t>
            </a:r>
            <a:r>
              <a:rPr lang="en-US" u="sng" dirty="0">
                <a:solidFill>
                  <a:schemeClr val="accent2">
                    <a:lumMod val="75000"/>
                  </a:schemeClr>
                </a:solidFill>
              </a:rPr>
              <a:t>aka.ms/</a:t>
            </a:r>
            <a:r>
              <a:rPr lang="en-US" u="sng" dirty="0" err="1">
                <a:solidFill>
                  <a:schemeClr val="accent2">
                    <a:lumMod val="75000"/>
                  </a:schemeClr>
                </a:solidFill>
              </a:rPr>
              <a:t>MicrosoftAffiliates</a:t>
            </a:r>
            <a:endParaRPr lang="en-US" u="sng" dirty="0">
              <a:solidFill>
                <a:schemeClr val="accent2">
                  <a:lumMod val="75000"/>
                </a:schemeClr>
              </a:solidFill>
            </a:endParaRPr>
          </a:p>
        </p:txBody>
      </p:sp>
      <p:pic>
        <p:nvPicPr>
          <p:cNvPr id="8" name="Picture Placeholder 7"/>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16625" r="16625"/>
          <a:stretch>
            <a:fillRect/>
          </a:stretch>
        </p:blipFill>
        <p:spPr/>
      </p:pic>
      <p:sp>
        <p:nvSpPr>
          <p:cNvPr id="6" name="Title 5"/>
          <p:cNvSpPr>
            <a:spLocks noGrp="1"/>
          </p:cNvSpPr>
          <p:nvPr>
            <p:ph type="title"/>
          </p:nvPr>
        </p:nvSpPr>
        <p:spPr/>
        <p:txBody>
          <a:bodyPr/>
          <a:lstStyle/>
          <a:p>
            <a:r>
              <a:rPr lang="en-US" dirty="0" smtClean="0"/>
              <a:t>Introducing the store affiliate program</a:t>
            </a:r>
            <a:r>
              <a:rPr lang="en-US" dirty="0"/>
              <a:t/>
            </a:r>
            <a:br>
              <a:rPr lang="en-US" dirty="0"/>
            </a:br>
            <a:endParaRPr lang="en-US" dirty="0"/>
          </a:p>
        </p:txBody>
      </p:sp>
    </p:spTree>
    <p:extLst>
      <p:ext uri="{BB962C8B-B14F-4D97-AF65-F5344CB8AC3E}">
        <p14:creationId xmlns:p14="http://schemas.microsoft.com/office/powerpoint/2010/main" val="530824403"/>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387654" y="1285644"/>
            <a:ext cx="7804347" cy="5133496"/>
          </a:xfrm>
        </p:spPr>
        <p:txBody>
          <a:bodyPr>
            <a:normAutofit lnSpcReduction="10000"/>
          </a:bodyPr>
          <a:lstStyle/>
          <a:p>
            <a:r>
              <a:rPr lang="en-US" sz="3137" dirty="0"/>
              <a:t>Opportunity for developers to extend reach to businesses globally</a:t>
            </a:r>
            <a:endParaRPr lang="en-US" sz="3137" baseline="30000" dirty="0"/>
          </a:p>
          <a:p>
            <a:pPr lvl="1"/>
            <a:r>
              <a:rPr lang="en-US" sz="1961" dirty="0"/>
              <a:t>Sell in volume to the largest installed base of business customers </a:t>
            </a:r>
          </a:p>
          <a:p>
            <a:pPr lvl="1"/>
            <a:r>
              <a:rPr lang="en-US" sz="1961" dirty="0"/>
              <a:t>Expand visibility of apps to businesses of all sizes around the world</a:t>
            </a:r>
          </a:p>
          <a:p>
            <a:pPr lvl="1">
              <a:lnSpc>
                <a:spcPct val="100000"/>
              </a:lnSpc>
            </a:pPr>
            <a:r>
              <a:rPr lang="en-US" sz="1961" dirty="0"/>
              <a:t>Simple submission through Windows Dev Center to participate in consumer and business stores</a:t>
            </a:r>
          </a:p>
          <a:p>
            <a:endParaRPr lang="en-US" sz="3137" dirty="0"/>
          </a:p>
          <a:p>
            <a:r>
              <a:rPr lang="en-US" sz="3137" dirty="0"/>
              <a:t>Seamless for organizations and end-users</a:t>
            </a:r>
          </a:p>
          <a:p>
            <a:pPr lvl="1"/>
            <a:r>
              <a:rPr lang="en-US" sz="1961" dirty="0"/>
              <a:t>Organizations can search, acquire, manage and distribute apps in volume</a:t>
            </a:r>
          </a:p>
          <a:p>
            <a:pPr lvl="1"/>
            <a:r>
              <a:rPr lang="en-US" sz="1961" dirty="0"/>
              <a:t>For advanced scenarios Business Store integrates with commonly-available device management tools </a:t>
            </a:r>
          </a:p>
          <a:p>
            <a:pPr lvl="1"/>
            <a:r>
              <a:rPr lang="en-US" sz="1961" dirty="0"/>
              <a:t>Users install across Universal Windows Devices </a:t>
            </a:r>
          </a:p>
        </p:txBody>
      </p:sp>
      <p:sp>
        <p:nvSpPr>
          <p:cNvPr id="3" name="Title 2"/>
          <p:cNvSpPr>
            <a:spLocks noGrp="1"/>
          </p:cNvSpPr>
          <p:nvPr>
            <p:ph type="title"/>
          </p:nvPr>
        </p:nvSpPr>
        <p:spPr/>
        <p:txBody>
          <a:bodyPr/>
          <a:lstStyle/>
          <a:p>
            <a:r>
              <a:rPr lang="en-US" dirty="0" smtClean="0"/>
              <a:t>Business Store for Windows 10</a:t>
            </a:r>
            <a:endParaRPr lang="en-US" dirty="0"/>
          </a:p>
        </p:txBody>
      </p:sp>
      <p:grpSp>
        <p:nvGrpSpPr>
          <p:cNvPr id="20" name="Group 4"/>
          <p:cNvGrpSpPr>
            <a:grpSpLocks noChangeAspect="1"/>
          </p:cNvGrpSpPr>
          <p:nvPr/>
        </p:nvGrpSpPr>
        <p:grpSpPr>
          <a:xfrm>
            <a:off x="458313" y="4274457"/>
            <a:ext cx="3631405" cy="2496712"/>
            <a:chOff x="5257478" y="1148862"/>
            <a:chExt cx="2884659" cy="1983299"/>
          </a:xfrm>
        </p:grpSpPr>
        <p:grpSp>
          <p:nvGrpSpPr>
            <p:cNvPr id="21" name="Group 5"/>
            <p:cNvGrpSpPr/>
            <p:nvPr/>
          </p:nvGrpSpPr>
          <p:grpSpPr>
            <a:xfrm>
              <a:off x="5257478" y="1148862"/>
              <a:ext cx="2884659" cy="1983299"/>
              <a:chOff x="2609721" y="1230630"/>
              <a:chExt cx="6290310" cy="3989070"/>
            </a:xfrm>
          </p:grpSpPr>
          <p:grpSp>
            <p:nvGrpSpPr>
              <p:cNvPr id="23" name="Group 8"/>
              <p:cNvGrpSpPr/>
              <p:nvPr/>
            </p:nvGrpSpPr>
            <p:grpSpPr>
              <a:xfrm>
                <a:off x="2609721" y="1230630"/>
                <a:ext cx="6290310" cy="3989070"/>
                <a:chOff x="2015490" y="1040130"/>
                <a:chExt cx="5482590" cy="3429535"/>
              </a:xfrm>
            </p:grpSpPr>
            <p:pic>
              <p:nvPicPr>
                <p:cNvPr id="25" name="Picture 10"/>
                <p:cNvPicPr>
                  <a:picLocks noChangeAspect="1"/>
                </p:cNvPicPr>
                <p:nvPr/>
              </p:nvPicPr>
              <p:blipFill>
                <a:blip r:embed="rId3"/>
                <a:stretch>
                  <a:fillRect/>
                </a:stretch>
              </p:blipFill>
              <p:spPr>
                <a:xfrm>
                  <a:off x="2015490" y="1040130"/>
                  <a:ext cx="5482590" cy="3429535"/>
                </a:xfrm>
                <a:prstGeom prst="rect">
                  <a:avLst/>
                </a:prstGeom>
                <a:ln>
                  <a:noFill/>
                </a:ln>
                <a:effectLst>
                  <a:outerShdw blurRad="190500" algn="tl" rotWithShape="0">
                    <a:srgbClr val="000000">
                      <a:alpha val="70000"/>
                    </a:srgbClr>
                  </a:outerShdw>
                </a:effectLst>
              </p:spPr>
            </p:pic>
            <p:pic>
              <p:nvPicPr>
                <p:cNvPr id="26" name="Picture 11"/>
                <p:cNvPicPr>
                  <a:picLocks noChangeAspect="1"/>
                </p:cNvPicPr>
                <p:nvPr/>
              </p:nvPicPr>
              <p:blipFill rotWithShape="1">
                <a:blip r:embed="rId4"/>
                <a:srcRect r="25053"/>
                <a:stretch/>
              </p:blipFill>
              <p:spPr>
                <a:xfrm>
                  <a:off x="2103120" y="1851660"/>
                  <a:ext cx="4846320" cy="1066800"/>
                </a:xfrm>
                <a:prstGeom prst="rect">
                  <a:avLst/>
                </a:prstGeom>
              </p:spPr>
            </p:pic>
            <p:pic>
              <p:nvPicPr>
                <p:cNvPr id="27" name="Picture 12"/>
                <p:cNvPicPr>
                  <a:picLocks noChangeAspect="1"/>
                </p:cNvPicPr>
                <p:nvPr/>
              </p:nvPicPr>
              <p:blipFill rotWithShape="1">
                <a:blip r:embed="rId5"/>
                <a:srcRect b="19916"/>
                <a:stretch/>
              </p:blipFill>
              <p:spPr>
                <a:xfrm>
                  <a:off x="2118360" y="3088060"/>
                  <a:ext cx="717900" cy="1000164"/>
                </a:xfrm>
                <a:prstGeom prst="rect">
                  <a:avLst/>
                </a:prstGeom>
              </p:spPr>
            </p:pic>
            <p:pic>
              <p:nvPicPr>
                <p:cNvPr id="28" name="Picture 13"/>
                <p:cNvPicPr>
                  <a:picLocks noChangeAspect="1"/>
                </p:cNvPicPr>
                <p:nvPr/>
              </p:nvPicPr>
              <p:blipFill>
                <a:blip r:embed="rId6"/>
                <a:stretch>
                  <a:fillRect/>
                </a:stretch>
              </p:blipFill>
              <p:spPr>
                <a:xfrm>
                  <a:off x="2923890" y="3062496"/>
                  <a:ext cx="1877377" cy="1087542"/>
                </a:xfrm>
                <a:prstGeom prst="rect">
                  <a:avLst/>
                </a:prstGeom>
              </p:spPr>
            </p:pic>
          </p:grpSp>
          <p:pic>
            <p:nvPicPr>
              <p:cNvPr id="24" name="Picture 9"/>
              <p:cNvPicPr>
                <a:picLocks noChangeAspect="1"/>
              </p:cNvPicPr>
              <p:nvPr/>
            </p:nvPicPr>
            <p:blipFill>
              <a:blip r:embed="rId7"/>
              <a:stretch>
                <a:fillRect/>
              </a:stretch>
            </p:blipFill>
            <p:spPr>
              <a:xfrm>
                <a:off x="2751492" y="2208621"/>
                <a:ext cx="814491" cy="819849"/>
              </a:xfrm>
              <a:prstGeom prst="rect">
                <a:avLst/>
              </a:prstGeom>
            </p:spPr>
          </p:pic>
        </p:grpSp>
        <p:pic>
          <p:nvPicPr>
            <p:cNvPr id="22" name="Picture 6"/>
            <p:cNvPicPr>
              <a:picLocks noChangeAspect="1"/>
            </p:cNvPicPr>
            <p:nvPr/>
          </p:nvPicPr>
          <p:blipFill>
            <a:blip r:embed="rId8"/>
            <a:stretch>
              <a:fillRect/>
            </a:stretch>
          </p:blipFill>
          <p:spPr>
            <a:xfrm>
              <a:off x="5728416" y="2323220"/>
              <a:ext cx="438864" cy="521982"/>
            </a:xfrm>
            <a:prstGeom prst="rect">
              <a:avLst/>
            </a:prstGeom>
          </p:spPr>
        </p:pic>
      </p:grpSp>
      <p:pic>
        <p:nvPicPr>
          <p:cNvPr id="4" name="Picture 35"/>
          <p:cNvPicPr>
            <a:picLocks noChangeAspect="1"/>
          </p:cNvPicPr>
          <p:nvPr/>
        </p:nvPicPr>
        <p:blipFill>
          <a:blip r:embed="rId9"/>
          <a:stretch>
            <a:fillRect/>
          </a:stretch>
        </p:blipFill>
        <p:spPr>
          <a:xfrm>
            <a:off x="452779" y="1496151"/>
            <a:ext cx="3642473" cy="2452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874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1.xml><?xml version="1.0" encoding="utf-8"?>
<a:theme xmlns:a="http://schemas.openxmlformats.org/drawingml/2006/main" name="4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12.xml><?xml version="1.0" encoding="utf-8"?>
<a:theme xmlns:a="http://schemas.openxmlformats.org/drawingml/2006/main" name="White Background">
  <a:themeElements>
    <a:clrScheme name="Windows 8">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err="1" smtClean="0">
            <a:solidFill>
              <a:schemeClr val="bg2"/>
            </a:solidFill>
          </a:defRPr>
        </a:defPPr>
      </a:lstStyle>
    </a:txDef>
  </a:objectDefaults>
  <a:extraClrSchemeLst/>
</a:theme>
</file>

<file path=ppt/theme/theme13.xml><?xml version="1.0" encoding="utf-8"?>
<a:theme xmlns:a="http://schemas.openxmlformats.org/drawingml/2006/main" name="5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 Extensibiliy and Speech.02" id="{BD05E280-B621-46FF-A67A-4DB313B03EF6}" vid="{D701866B-D9F6-4D5F-802F-2CF3BCC18E8F}"/>
    </a:ext>
  </a:extLst>
</a:theme>
</file>

<file path=ppt/theme/theme14.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tana Extensibiliy and Speech.02" id="{97A964C7-93D4-4E83-8615-2AE77E52B25E}" vid="{271C9B7B-2A14-421B-B5F2-416F446E8AF5}"/>
    </a:ext>
  </a:extLst>
</a:theme>
</file>

<file path=ppt/theme/theme15.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16.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17.xml><?xml version="1.0" encoding="utf-8"?>
<a:theme xmlns:a="http://schemas.openxmlformats.org/drawingml/2006/main" name="6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tana Extensibiliy and Speech.02" id="{BD05E280-B621-46FF-A67A-4DB313B03EF6}" vid="{D701866B-D9F6-4D5F-802F-2CF3BCC18E8F}"/>
    </a:ext>
  </a:extLst>
</a:theme>
</file>

<file path=ppt/theme/theme18.xml><?xml version="1.0" encoding="utf-8"?>
<a:theme xmlns:a="http://schemas.openxmlformats.org/drawingml/2006/main" name="Windows%2010">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Windows%2010" id="{217871A5-BFFD-4D9F-9928-B08D21A179FF}" vid="{45F9A3CF-F48E-4616-8FBC-240C0A61DFC8}"/>
    </a:ext>
  </a:extLst>
</a:theme>
</file>

<file path=ppt/theme/theme19.xml><?xml version="1.0" encoding="utf-8"?>
<a:theme xmlns:a="http://schemas.openxmlformats.org/drawingml/2006/main" name="7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 2015 - Session Template.potx" id="{39977D2F-EC13-459D-B784-265110154734}" vid="{B68CC5CA-A2A2-4197-9C8E-5BDE0248A62A}"/>
    </a:ext>
  </a:extLst>
</a:theme>
</file>

<file path=ppt/theme/theme2.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0.xml><?xml version="1.0" encoding="utf-8"?>
<a:theme xmlns:a="http://schemas.openxmlformats.org/drawingml/2006/main" name="3_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FFFFFF"/>
      </a:hlink>
      <a:folHlink>
        <a:srgbClr val="DEEBF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6.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7.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8FDE1AEFC2724EB5E89BA27808351C" ma:contentTypeVersion="3" ma:contentTypeDescription="Crée un document." ma:contentTypeScope="" ma:versionID="085dc277a44095170efa6388c8b24aa3">
  <xsd:schema xmlns:xsd="http://www.w3.org/2001/XMLSchema" xmlns:xs="http://www.w3.org/2001/XMLSchema" xmlns:p="http://schemas.microsoft.com/office/2006/metadata/properties" xmlns:ns2="aa35d321-db2c-42ab-a621-b5e3f2de858c" targetNamespace="http://schemas.microsoft.com/office/2006/metadata/properties" ma:root="true" ma:fieldsID="d12cec3abe2c5c9d012a9e7c54dec37e" ns2:_="">
    <xsd:import namespace="aa35d321-db2c-42ab-a621-b5e3f2de858c"/>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35d321-db2c-42ab-a621-b5e3f2de858c"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Partage du hachage d’indicateur" ma:internalName="SharingHintHash" ma:readOnly="true">
      <xsd:simpleType>
        <xsd:restriction base="dms:Text"/>
      </xsd:simpleType>
    </xsd:element>
    <xsd:element name="SharedWithDetails" ma:index="10"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71D1C5-ECE4-4AF5-9165-89629E6C9C7E}">
  <ds:schemaRefs>
    <ds:schemaRef ds:uri="http://schemas.microsoft.com/sharepoint/v3/contenttype/forms"/>
  </ds:schemaRefs>
</ds:datastoreItem>
</file>

<file path=customXml/itemProps2.xml><?xml version="1.0" encoding="utf-8"?>
<ds:datastoreItem xmlns:ds="http://schemas.openxmlformats.org/officeDocument/2006/customXml" ds:itemID="{8DF3661C-9AD4-4012-ACBF-4A26670399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35d321-db2c-42ab-a621-b5e3f2de85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5A7CE5-7481-4D10-A002-2AF963795EE7}">
  <ds:schemaRefs>
    <ds:schemaRef ds:uri="http://purl.org/dc/dcmitype/"/>
    <ds:schemaRef ds:uri="aa35d321-db2c-42ab-a621-b5e3f2de858c"/>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7398</TotalTime>
  <Words>5285</Words>
  <Application>Microsoft Office PowerPoint</Application>
  <PresentationFormat>Grand écran</PresentationFormat>
  <Paragraphs>1056</Paragraphs>
  <Slides>100</Slides>
  <Notes>69</Notes>
  <HiddenSlides>14</HiddenSlides>
  <MMClips>0</MMClips>
  <ScaleCrop>false</ScaleCrop>
  <HeadingPairs>
    <vt:vector size="8" baseType="variant">
      <vt:variant>
        <vt:lpstr>Polices utilisées</vt:lpstr>
      </vt:variant>
      <vt:variant>
        <vt:i4>19</vt:i4>
      </vt:variant>
      <vt:variant>
        <vt:lpstr>Thème</vt:lpstr>
      </vt:variant>
      <vt:variant>
        <vt:i4>20</vt:i4>
      </vt:variant>
      <vt:variant>
        <vt:lpstr>Serveurs OLE incorporés</vt:lpstr>
      </vt:variant>
      <vt:variant>
        <vt:i4>2</vt:i4>
      </vt:variant>
      <vt:variant>
        <vt:lpstr>Titres des diapositives</vt:lpstr>
      </vt:variant>
      <vt:variant>
        <vt:i4>100</vt:i4>
      </vt:variant>
    </vt:vector>
  </HeadingPairs>
  <TitlesOfParts>
    <vt:vector size="141" baseType="lpstr">
      <vt:lpstr>Arial</vt:lpstr>
      <vt:lpstr>Avenir LT Pro 45 Book</vt:lpstr>
      <vt:lpstr>Calibri</vt:lpstr>
      <vt:lpstr>Calibri Light</vt:lpstr>
      <vt:lpstr>Consolas</vt:lpstr>
      <vt:lpstr>Courier New</vt:lpstr>
      <vt:lpstr>Lucida Grande</vt:lpstr>
      <vt:lpstr>Mistral</vt:lpstr>
      <vt:lpstr>ＭＳ Ｐゴシック</vt:lpstr>
      <vt:lpstr>Segoe</vt:lpstr>
      <vt:lpstr>Segoe UI</vt:lpstr>
      <vt:lpstr>Segoe UI Light</vt:lpstr>
      <vt:lpstr>Segoe ui light (Headings)</vt:lpstr>
      <vt:lpstr>Segoe UI Semibold</vt:lpstr>
      <vt:lpstr>Segoe UI Semilight</vt:lpstr>
      <vt:lpstr>Sinkin Sans 200 X Light</vt:lpstr>
      <vt:lpstr>Sinkin Sans 500 Medium Italic</vt:lpstr>
      <vt:lpstr>Times New Roman</vt:lpstr>
      <vt:lpstr>Wingdings</vt:lpstr>
      <vt:lpstr>1_Office Theme</vt:lpstr>
      <vt:lpstr>1_5-30629_Build_Template_WHITE</vt:lpstr>
      <vt:lpstr>BUILD CHARCOAL BACKGROUND</vt:lpstr>
      <vt:lpstr>Office Theme</vt:lpstr>
      <vt:lpstr>5-30629_Build_Template_WHITE</vt:lpstr>
      <vt:lpstr>5-30629_Build_Template_DARK BLUE</vt:lpstr>
      <vt:lpstr>2_5-30629_Build_Template_WHITE</vt:lpstr>
      <vt:lpstr>2_Office Theme</vt:lpstr>
      <vt:lpstr>Titles &amp; Breakers</vt:lpstr>
      <vt:lpstr>3_5-30629_Build_Template_WHITE</vt:lpstr>
      <vt:lpstr>4_5-30629_Build_Template_WHITE</vt:lpstr>
      <vt:lpstr>White Background</vt:lpstr>
      <vt:lpstr>5_5-30629_Build_Template_WHITE</vt:lpstr>
      <vt:lpstr>8_Office Theme</vt:lpstr>
      <vt:lpstr>1_BUILD CHARCOAL BACKGROUND</vt:lpstr>
      <vt:lpstr>PPT%20Theme</vt:lpstr>
      <vt:lpstr>6_5-30629_Build_Template_WHITE</vt:lpstr>
      <vt:lpstr>Windows%2010</vt:lpstr>
      <vt:lpstr>7_5-30629_Build_Template_WHITE</vt:lpstr>
      <vt:lpstr>3_Office Theme</vt:lpstr>
      <vt:lpstr>think-cell Slide</vt:lpstr>
      <vt:lpstr>Image</vt:lpstr>
      <vt:lpstr>Présentation PowerPoint</vt:lpstr>
      <vt:lpstr>Présentation PowerPoint</vt:lpstr>
      <vt:lpstr>Windows 10</vt:lpstr>
      <vt:lpstr>Convergence</vt:lpstr>
      <vt:lpstr>Pour tous.</vt:lpstr>
      <vt:lpstr>Présentation PowerPoint</vt:lpstr>
      <vt:lpstr>Présentation PowerPoint</vt:lpstr>
      <vt:lpstr>Présentation PowerPoint</vt:lpstr>
      <vt:lpstr>Universal Windows Platform</vt:lpstr>
      <vt:lpstr>Universal Windows Platform</vt:lpstr>
      <vt:lpstr>Universal Windows Platform</vt:lpstr>
      <vt:lpstr>Présentation PowerPoint</vt:lpstr>
      <vt:lpstr>Présentation PowerPoint</vt:lpstr>
      <vt:lpstr>Présentation PowerPoint</vt:lpstr>
      <vt:lpstr>NuGet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MenuFlyout</vt:lpstr>
      <vt:lpstr>Présentation PowerPoint</vt:lpstr>
      <vt:lpstr>SplitView</vt:lpstr>
      <vt:lpstr>SplitView</vt:lpstr>
      <vt:lpstr>RelativePanel</vt:lpstr>
      <vt:lpstr>RelativePanel </vt:lpstr>
      <vt:lpstr>RelativePanel </vt:lpstr>
      <vt:lpstr>AdaptativeTrigger</vt:lpstr>
      <vt:lpstr>Trigger Personnalisé</vt:lpstr>
      <vt:lpstr>Présentation PowerPoint</vt:lpstr>
      <vt:lpstr>Tailoring View</vt:lpstr>
      <vt:lpstr>Présentation PowerPoint</vt:lpstr>
      <vt:lpstr>Code adaptatif</vt:lpstr>
      <vt:lpstr>Demo</vt:lpstr>
      <vt:lpstr>Petit tour à vélo de marque Windows 10</vt:lpstr>
      <vt:lpstr>Présentation PowerPoint</vt:lpstr>
      <vt:lpstr>Présentation PowerPoint</vt:lpstr>
      <vt:lpstr>Présentation PowerPoint</vt:lpstr>
      <vt:lpstr>Présentation PowerPoint</vt:lpstr>
      <vt:lpstr>HTML / JavaScript dans l’univers Windows</vt:lpstr>
      <vt:lpstr>Présentation PowerPoint</vt:lpstr>
      <vt:lpstr>Demo</vt:lpstr>
      <vt:lpstr>Présentation PowerPoint</vt:lpstr>
      <vt:lpstr>PerspectiveTransform3D Composable 3D Transforms (Effects: 3D Rotations, Parallax)</vt:lpstr>
      <vt:lpstr>Windowing Custom chrome, branding, sizing</vt:lpstr>
      <vt:lpstr>Ink Canvas Palm rejection, smoothing, high fidelity</vt:lpstr>
      <vt:lpstr>Drag and Drop Extended for “Windowed” Apps</vt:lpstr>
      <vt:lpstr>Présentation PowerPoint</vt:lpstr>
      <vt:lpstr>Maps Platform in Windows</vt:lpstr>
      <vt:lpstr>Maps and location APIs for Windows 10</vt:lpstr>
      <vt:lpstr>MapControl Mode hors-ligne, 3D, Street Side</vt:lpstr>
      <vt:lpstr>Petit tour à vélo de marque Windows 10</vt:lpstr>
      <vt:lpstr>Demo</vt:lpstr>
      <vt:lpstr>Nouveautés </vt:lpstr>
      <vt:lpstr>Penser ‘Web Services sur device’</vt:lpstr>
      <vt:lpstr>Scenario: Pulling Data</vt:lpstr>
      <vt:lpstr>Scenario: Sharing Cached Data</vt:lpstr>
      <vt:lpstr>Scenario: Hardware Access</vt:lpstr>
      <vt:lpstr>Présentation PowerPoint</vt:lpstr>
      <vt:lpstr>Présentation PowerPoint</vt:lpstr>
      <vt:lpstr>Cortana Interaction APIs</vt:lpstr>
      <vt:lpstr>VoiceCommandResponse</vt:lpstr>
      <vt:lpstr>VoiceCommandContentTile</vt:lpstr>
      <vt:lpstr>Présentation PowerPoint</vt:lpstr>
      <vt:lpstr>Présentation PowerPoint</vt:lpstr>
      <vt:lpstr>Présentation PowerPoint</vt:lpstr>
      <vt:lpstr>Universal Windows app Performance</vt:lpstr>
      <vt:lpstr>Demo</vt:lpstr>
      <vt:lpstr>Notable New Performance Features Compiled Bindings AKA {x:Bind}: Like {Binding}, only they go to 11</vt:lpstr>
      <vt:lpstr>x:Phase – progressive rendering for list items</vt:lpstr>
      <vt:lpstr>Visual Studio 2015 RC Visual Tree Inspector (prochainement)</vt:lpstr>
      <vt:lpstr>Présentation PowerPoint</vt:lpstr>
      <vt:lpstr>Windows 10 IoT Editions</vt:lpstr>
      <vt:lpstr>Présentation PowerPoint</vt:lpstr>
      <vt:lpstr>Présentation PowerPoint</vt:lpstr>
      <vt:lpstr>Présentation PowerPoint</vt:lpstr>
      <vt:lpstr>Présentation PowerPoint</vt:lpstr>
      <vt:lpstr>Demo</vt:lpstr>
      <vt:lpstr>Raspberry Pi 2</vt:lpstr>
      <vt:lpstr>Raspberry Pi 2</vt:lpstr>
      <vt:lpstr>Présentation PowerPoint</vt:lpstr>
      <vt:lpstr>Présentation PowerPoint</vt:lpstr>
      <vt:lpstr>Introducing One Windows Dev Center</vt:lpstr>
      <vt:lpstr>One registration</vt:lpstr>
      <vt:lpstr>Store certification</vt:lpstr>
      <vt:lpstr>Customer acquisition</vt:lpstr>
      <vt:lpstr>Customer engagement</vt:lpstr>
      <vt:lpstr>Introducing the store affiliate program </vt:lpstr>
      <vt:lpstr>Business Store for Windows 10</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Jean-Sébastien Dupuy</dc:creator>
  <cp:lastModifiedBy>Stéphane Louge</cp:lastModifiedBy>
  <cp:revision>111</cp:revision>
  <dcterms:created xsi:type="dcterms:W3CDTF">2015-05-06T23:10:34Z</dcterms:created>
  <dcterms:modified xsi:type="dcterms:W3CDTF">2015-06-21T14:31:37Z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0x010100038FDE1AEFC2724EB5E89BA27808351C</vt:lpwstr>
  </property>
</Properties>
</file>